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3"/>
  </p:notesMasterIdLst>
  <p:sldIdLst>
    <p:sldId id="668" r:id="rId3"/>
    <p:sldId id="482" r:id="rId4"/>
    <p:sldId id="671" r:id="rId5"/>
    <p:sldId id="500" r:id="rId6"/>
    <p:sldId id="501" r:id="rId7"/>
    <p:sldId id="672" r:id="rId8"/>
    <p:sldId id="483" r:id="rId9"/>
    <p:sldId id="673" r:id="rId10"/>
    <p:sldId id="676" r:id="rId11"/>
    <p:sldId id="633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593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162D59-4EC1-4534-A012-653D6B34D8B8}" type="datetimeFigureOut">
              <a:rPr lang="zh-CN" altLang="en-US" smtClean="0"/>
              <a:t>2025/04/24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C7D909-A830-4C0F-BADC-DC86D2C6C4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18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75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A43C724-BAAA-481A-B440-4513D4E4F981}" type="slidenum">
              <a:rPr kumimoji="0" lang="zh-CN" alt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+mn-cs"/>
              </a:rPr>
              <a:pPr marL="0" marR="0" lvl="0" indent="0" algn="r" defTabSz="9175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48854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4DCDA2-C986-4388-953F-142FEE88A34B}" type="slidenum">
              <a:rPr lang="zh-CN" altLang="en-GB" smtClean="0"/>
              <a:pPr>
                <a:defRPr/>
              </a:pPr>
              <a:t>4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935014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75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B4DCDA2-C986-4388-953F-142FEE88A34B}" type="slidenum">
              <a:rPr kumimoji="0" lang="zh-CN" alt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+mn-cs"/>
              </a:rPr>
              <a:pPr marL="0" marR="0" lvl="0" indent="0" algn="r" defTabSz="9175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7764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buClr>
                <a:srgbClr val="0000FF"/>
              </a:buClr>
              <a:defRPr/>
            </a:pPr>
            <a:fld id="{25621CD1-6C7B-4124-80CC-57C228BC2306}" type="slidenum">
              <a:rPr lang="zh-CN" altLang="en-GB">
                <a:solidFill>
                  <a:prstClr val="black"/>
                </a:solidFill>
              </a:rPr>
              <a:pPr>
                <a:buClr>
                  <a:srgbClr val="0000FF"/>
                </a:buClr>
                <a:defRPr/>
              </a:pPr>
              <a:t>10</a:t>
            </a:fld>
            <a:endParaRPr lang="en-GB" altLang="zh-CN">
              <a:solidFill>
                <a:prstClr val="black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4541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9D85B9-919B-49C1-93EE-7B97AB6801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05A0415-AE53-459F-B615-BD06300441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1A74769-752C-49EA-AD05-E808E9945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D7C0-F416-44CA-916C-773736C7848F}" type="datetimeFigureOut">
              <a:rPr lang="zh-CN" altLang="en-US" smtClean="0"/>
              <a:t>2025/04/24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13138D9-0662-464A-B1D6-E390BA817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052A959-7411-4E8F-AA7C-7901A514C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AEAC-51C0-4EF4-8FC4-2DD7D8A5C9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8816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099701-F545-4278-84DF-222E10957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D9CCF3C-8B56-4E4A-9438-D37508242A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031D6D8-98EB-4490-9A80-4A22F3783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D7C0-F416-44CA-916C-773736C7848F}" type="datetimeFigureOut">
              <a:rPr lang="zh-CN" altLang="en-US" smtClean="0"/>
              <a:t>2025/04/24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90D21C3-FFAD-44AB-9D23-C65BBEC62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CE54109-4201-4A9C-B0F2-C70A1A5D9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AEAC-51C0-4EF4-8FC4-2DD7D8A5C9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9828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C1903BA6-AAAE-4D9D-A51C-3F7077C177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DC18789-20F6-4B31-BF79-829AF817FB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0D7724-9C37-4F12-9DB7-18964AC7D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D7C0-F416-44CA-916C-773736C7848F}" type="datetimeFigureOut">
              <a:rPr lang="zh-CN" altLang="en-US" smtClean="0"/>
              <a:t>2025/04/24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F525841-91D9-409A-A635-33BE1188F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17B16D3-7352-41F8-AB15-A75285D80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AEAC-51C0-4EF4-8FC4-2DD7D8A5C9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59583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304800"/>
            <a:ext cx="8001000" cy="57150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5F724-CEF5-4D8A-942A-DC8E1200393A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17469695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1027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1028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grpSp>
            <p:nvGrpSpPr>
              <p:cNvPr id="16" name="Group 1029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1030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9" name="Line 1031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0" name="Line 1032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1" name="Line 1033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2" name="Line 1034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3" name="Line 1035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4" name="Line 1036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5" name="Line 1037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6" name="Line 1038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7" name="Line 1039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8" name="Line 1040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9" name="Line 1041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0" name="Line 1042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1" name="Line 1043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2" name="Line 1044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3" name="Line 1045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4" name="Line 1046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5" name="Line 1047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6" name="Line 1048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7" name="Line 1049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8" name="Line 1050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9" name="Line 1051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0" name="Line 1052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1" name="Line 1053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2" name="Line 1054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3" name="Line 1055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4" name="Line 1056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5" name="Line 1057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6" name="Line 1058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7" name="Line 1059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8" name="Line 1060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9" name="Line 1061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0" name="Line 1062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1" name="Line 1063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2" name="Line 1064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3" name="Line 1065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4" name="Line 1066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5" name="Line 1067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6" name="Line 1068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7" name="Line 1069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8" name="Line 1070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9" name="Line 1071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0" name="Line 1072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1" name="Line 1073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2" name="Line 1074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3" name="Line 1075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4" name="Line 1076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5" name="Line 1077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6" name="Line 1078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7" name="Line 1079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8" name="Line 1080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</p:grpSp>
          <p:sp>
            <p:nvSpPr>
              <p:cNvPr id="17" name="Line 1081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+mn-ea"/>
                </a:endParaRPr>
              </a:p>
            </p:txBody>
          </p:sp>
        </p:grpSp>
        <p:grpSp>
          <p:nvGrpSpPr>
            <p:cNvPr id="6" name="Group 1082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1083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+mn-ea"/>
                </a:endParaRPr>
              </a:p>
            </p:txBody>
          </p:sp>
          <p:sp>
            <p:nvSpPr>
              <p:cNvPr id="12" name="Line 1084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+mn-ea"/>
                </a:endParaRPr>
              </a:p>
            </p:txBody>
          </p:sp>
          <p:sp>
            <p:nvSpPr>
              <p:cNvPr id="13" name="Line 1085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+mn-ea"/>
                </a:endParaRPr>
              </a:p>
            </p:txBody>
          </p:sp>
          <p:sp>
            <p:nvSpPr>
              <p:cNvPr id="14" name="Arc 1086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grpSp>
          <p:nvGrpSpPr>
            <p:cNvPr id="7" name="Group 1087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1088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+mn-ea"/>
                </a:endParaRPr>
              </a:p>
            </p:txBody>
          </p:sp>
          <p:sp>
            <p:nvSpPr>
              <p:cNvPr id="9" name="Line 1089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+mn-ea"/>
                </a:endParaRPr>
              </a:p>
            </p:txBody>
          </p:sp>
          <p:sp>
            <p:nvSpPr>
              <p:cNvPr id="10" name="Arc 1090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</p:grpSp>
      <p:sp>
        <p:nvSpPr>
          <p:cNvPr id="11331" name="Rectangle 1091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altLang="zh-CN" noProof="0"/>
              <a:t>Click to edit Master title style</a:t>
            </a:r>
          </a:p>
        </p:txBody>
      </p:sp>
      <p:sp>
        <p:nvSpPr>
          <p:cNvPr id="11332" name="Rectangle 1092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GB" altLang="zh-CN" noProof="0"/>
              <a:t>Click to edit Master subtitle style</a:t>
            </a:r>
          </a:p>
        </p:txBody>
      </p:sp>
      <p:sp>
        <p:nvSpPr>
          <p:cNvPr id="69" name="Rectangle 109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0" name="Rectangle 109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1" name="Rectangle 109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559A8-07B8-41DC-8086-99238E254003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10989883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FC249-0138-4740-AD7C-C31857BF085C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37512315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6822-C03E-4123-AAA3-694892E930AA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19797611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2B20E-8408-4477-A85C-F24A0245747E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40968798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9222C-173E-4A7C-B73A-F7CC3637EE50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25054388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19196-5D3D-4F53-8B0A-565DFA859A98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2484892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02A2A-6DB3-4403-9570-03352F0E6CA5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519071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1F6BCA-21CD-4472-A52E-2C456515A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1E37691-0450-45D2-9740-CD02E3DCB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41ABBC2-609D-4513-A265-5CFC83F05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D7C0-F416-44CA-916C-773736C7848F}" type="datetimeFigureOut">
              <a:rPr lang="zh-CN" altLang="en-US" smtClean="0"/>
              <a:t>2025/04/24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D967B0F-CAB1-471C-A8D9-2B4861740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288D2A0-3DF9-4798-9420-B3C9F063D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AEAC-51C0-4EF4-8FC4-2DD7D8A5C9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79760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1E5A7-5DDB-4451-B975-4037761C40AF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24590619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E4871-2467-47A4-B708-05C19D2BCB0D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18841908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168B7-7BA5-4D32-BCBC-45CE56E846A1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27540384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18116-60DB-4F94-93BB-A111D536397C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41671578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304800"/>
            <a:ext cx="8001000" cy="57150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5F724-CEF5-4D8A-942A-DC8E1200393A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11306061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838200" y="1905000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800600" y="1905000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838200" y="4038600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800600" y="4038600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4063F-562B-4B81-9512-DF9CAC57B684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2778553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B42C11-3FB6-45E8-A0F5-316F0956C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8A3C7BC-802F-449B-AEE8-663926ED6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D83B005-0EF3-4AA5-BAF7-E0D1610E4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D7C0-F416-44CA-916C-773736C7848F}" type="datetimeFigureOut">
              <a:rPr lang="zh-CN" altLang="en-US" smtClean="0"/>
              <a:t>2025/04/24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46756AE-3307-4583-8793-9DBB0DE3B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87E15D8-A083-49C7-BD3F-5917A1284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AEAC-51C0-4EF4-8FC4-2DD7D8A5C9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4832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D9A7635-547D-4B21-A628-601C43458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63BDB2C-43FF-482B-BA05-55A487ED44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BB6B577-3AEE-470F-82DB-1883C1CF0B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B138274-30AE-4963-B170-0A86FCB9B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D7C0-F416-44CA-916C-773736C7848F}" type="datetimeFigureOut">
              <a:rPr lang="zh-CN" altLang="en-US" smtClean="0"/>
              <a:t>2025/04/24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799AEA0-5674-4194-A222-847BE93E7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6D41EB3-5EE4-46FE-BB2B-60D7488CB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AEAC-51C0-4EF4-8FC4-2DD7D8A5C9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3302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F5EC84E-C880-4874-BEE6-C8DF2A510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4D545A1-DB70-4BEC-841C-980BC1B28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4B974EB-CD24-4EE2-9E36-3A8550AEB1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09EAFF4-3037-4AAE-A156-A70DBDBC3F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EF6D417-B448-486F-96E7-21D8615BA1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EF79D99-1A65-4A7B-A504-796DA68BE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D7C0-F416-44CA-916C-773736C7848F}" type="datetimeFigureOut">
              <a:rPr lang="zh-CN" altLang="en-US" smtClean="0"/>
              <a:t>2025/04/24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FAB2854-6EB3-4B5F-ABDB-CFC396203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8F854AA0-2478-4FFF-8EB4-31AF27756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AEAC-51C0-4EF4-8FC4-2DD7D8A5C9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1441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18FE852-F27D-46F6-ACD8-771C859DC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7806BDA-CF4E-4ED8-9552-1F84F41C4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D7C0-F416-44CA-916C-773736C7848F}" type="datetimeFigureOut">
              <a:rPr lang="zh-CN" altLang="en-US" smtClean="0"/>
              <a:t>2025/04/24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4F026E7-1D4E-4CBE-9076-A23A5E8EA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1335494-5E5D-4413-94C7-7116155DE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AEAC-51C0-4EF4-8FC4-2DD7D8A5C9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3409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73662EE2-AE39-484B-8671-41A42BC43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D7C0-F416-44CA-916C-773736C7848F}" type="datetimeFigureOut">
              <a:rPr lang="zh-CN" altLang="en-US" smtClean="0"/>
              <a:t>2025/04/24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96261D7-766B-43A3-89A4-AC4C68531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E7BBF52-F9CD-4059-84EC-6CA72B476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AEAC-51C0-4EF4-8FC4-2DD7D8A5C9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2329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2687B9-98C0-4DC2-9FA2-9A6A4E294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2AFBA3A-5C64-4471-B7CA-5620C3ACD4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620BCF7-3E3A-4E5A-8867-12BBD68FB3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DF8992E-E94D-4B01-8868-8802AC2A0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D7C0-F416-44CA-916C-773736C7848F}" type="datetimeFigureOut">
              <a:rPr lang="zh-CN" altLang="en-US" smtClean="0"/>
              <a:t>2025/04/24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4A6EC5F-42E9-4055-AFE3-D2F4628F8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6262F5B-CEFF-478B-B13E-77031336F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AEAC-51C0-4EF4-8FC4-2DD7D8A5C9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05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27EDC0-BFF8-4FE4-A6E2-46C290502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C3B5617B-2837-41A3-90EB-6BE2476936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927D317-7BD1-4E00-8A9B-E3476C8749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43F7230-7E8D-44E7-B781-461B28203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D7C0-F416-44CA-916C-773736C7848F}" type="datetimeFigureOut">
              <a:rPr lang="zh-CN" altLang="en-US" smtClean="0"/>
              <a:t>2025/04/24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A95E296-B6C2-4779-8233-AB8037E9A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DFD3EC2-9408-467A-B9A4-1C0BEF115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2AEAC-51C0-4EF4-8FC4-2DD7D8A5C9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88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00316BA-4190-4DCD-88F2-CF15E8EDE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5B6E865-F7B2-45CD-B09E-AE370A78DF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BF3515E-B9FE-4C14-A7BA-EF8FCAFE41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6D7C0-F416-44CA-916C-773736C7848F}" type="datetimeFigureOut">
              <a:rPr lang="zh-CN" altLang="en-US" smtClean="0"/>
              <a:t>2025/04/24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6D35943-3EC4-48F5-9873-6FC0C51DED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03A579D-7824-4BCC-9951-4E85EAF231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2AEAC-51C0-4EF4-8FC4-2DD7D8A5C9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4661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245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46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47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49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50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52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53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54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57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58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59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60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61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62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63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64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65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66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</p:grpSp>
          <p:grpSp>
            <p:nvGrpSpPr>
              <p:cNvPr id="1040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268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69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0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1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2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3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4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5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6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7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8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9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0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1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2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3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4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5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6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7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8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9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90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91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92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93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94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95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96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</p:grpSp>
        </p:grpSp>
        <p:sp>
          <p:nvSpPr>
            <p:cNvPr id="10297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>
              <a:noFill/>
            </a:ln>
            <a:effectLst/>
          </p:spPr>
          <p:txBody>
            <a:bodyPr wrap="none" anchor="ctr"/>
            <a:lstStyle/>
            <a:p>
              <a:pPr>
                <a:lnSpc>
                  <a:spcPct val="80000"/>
                </a:lnSpc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None/>
                <a:defRPr/>
              </a:pPr>
              <a:endParaRPr lang="zh-CN" altLang="en-US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298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80000"/>
                </a:lnSpc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None/>
                <a:defRPr/>
              </a:pPr>
              <a:endParaRPr lang="zh-CN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endParaRPr>
            </a:p>
          </p:txBody>
        </p:sp>
        <p:grpSp>
          <p:nvGrpSpPr>
            <p:cNvPr id="1035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00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+mn-ea"/>
                </a:endParaRPr>
              </a:p>
            </p:txBody>
          </p:sp>
          <p:sp>
            <p:nvSpPr>
              <p:cNvPr id="10301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+mn-ea"/>
                </a:endParaRPr>
              </a:p>
            </p:txBody>
          </p:sp>
          <p:sp>
            <p:nvSpPr>
              <p:cNvPr id="10302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/>
              <a:t>Click to edit Master title style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/>
              <a:t>Click to edit Master text styles</a:t>
            </a:r>
          </a:p>
          <a:p>
            <a:pPr lvl="1"/>
            <a:r>
              <a:rPr lang="en-GB" altLang="zh-CN"/>
              <a:t>Second level</a:t>
            </a:r>
          </a:p>
          <a:p>
            <a:pPr lvl="2"/>
            <a:r>
              <a:rPr lang="en-GB" altLang="zh-CN"/>
              <a:t>Third level</a:t>
            </a:r>
          </a:p>
          <a:p>
            <a:pPr lvl="3"/>
            <a:r>
              <a:rPr lang="en-GB" altLang="zh-CN"/>
              <a:t>Fourth level</a:t>
            </a:r>
          </a:p>
          <a:p>
            <a:pPr lvl="4"/>
            <a:r>
              <a:rPr lang="en-GB" altLang="zh-CN"/>
              <a:t>Fifth level</a:t>
            </a:r>
          </a:p>
        </p:txBody>
      </p:sp>
      <p:sp>
        <p:nvSpPr>
          <p:cNvPr id="10305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>
                <a:effectLst/>
                <a:ea typeface="宋体" pitchFamily="2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10306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>
                <a:effectLst/>
                <a:ea typeface="宋体" pitchFamily="2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10307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>
                <a:effectLst/>
                <a:ea typeface="宋体" pitchFamily="2" charset="-122"/>
              </a:defRPr>
            </a:lvl1pPr>
          </a:lstStyle>
          <a:p>
            <a:pPr>
              <a:defRPr/>
            </a:pPr>
            <a:fld id="{442025B0-EAF8-4C53-8CFA-55DF906C4A57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2998352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huangqy89@mail.sysu.edu.cn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image" Target="../media/image10.png"/><Relationship Id="rId5" Type="http://schemas.openxmlformats.org/officeDocument/2006/relationships/oleObject" Target="../embeddings/oleObject1.bin"/><Relationship Id="rId10" Type="http://schemas.openxmlformats.org/officeDocument/2006/relationships/image" Target="../media/image9.png"/><Relationship Id="rId4" Type="http://schemas.openxmlformats.org/officeDocument/2006/relationships/image" Target="../media/image2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7" Type="http://schemas.openxmlformats.org/officeDocument/2006/relationships/image" Target="../media/image19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5.tmp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651" name="Text Box 3"/>
          <p:cNvSpPr txBox="1">
            <a:spLocks noChangeArrowheads="1"/>
          </p:cNvSpPr>
          <p:nvPr/>
        </p:nvSpPr>
        <p:spPr bwMode="auto">
          <a:xfrm>
            <a:off x="342902" y="1876950"/>
            <a:ext cx="8640762" cy="11982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1" lang="zh-CN" altLang="en-US" sz="5800" b="1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黑体" pitchFamily="2" charset="-122"/>
                <a:cs typeface="+mn-cs"/>
              </a:rPr>
              <a:t>数字电路与逻辑设计实验</a:t>
            </a:r>
          </a:p>
        </p:txBody>
      </p:sp>
      <p:sp>
        <p:nvSpPr>
          <p:cNvPr id="1051652" name="Text Box 4"/>
          <p:cNvSpPr txBox="1">
            <a:spLocks noChangeArrowheads="1"/>
          </p:cNvSpPr>
          <p:nvPr/>
        </p:nvSpPr>
        <p:spPr bwMode="auto">
          <a:xfrm>
            <a:off x="617538" y="3863975"/>
            <a:ext cx="7991475" cy="191879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itchFamily="2" charset="-122"/>
                <a:ea typeface="黑体" pitchFamily="2" charset="-122"/>
                <a:cs typeface="+mn-cs"/>
              </a:rPr>
              <a:t>计算机学院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黑体" pitchFamily="2" charset="-122"/>
              <a:ea typeface="黑体" pitchFamily="2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itchFamily="2" charset="-122"/>
                <a:ea typeface="黑体" pitchFamily="2" charset="-122"/>
                <a:cs typeface="+mn-cs"/>
              </a:rPr>
              <a:t>黄倩怡</a:t>
            </a:r>
            <a:endParaRPr kumimoji="1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黑体" pitchFamily="2" charset="-122"/>
              <a:ea typeface="黑体" pitchFamily="2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itchFamily="2" charset="-122"/>
                <a:ea typeface="黑体" pitchFamily="2" charset="-122"/>
                <a:cs typeface="+mn-cs"/>
              </a:rPr>
              <a:t>20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itchFamily="2" charset="-122"/>
                <a:ea typeface="黑体" pitchFamily="2" charset="-122"/>
                <a:cs typeface="+mn-cs"/>
              </a:rPr>
              <a:t>24-2025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itchFamily="2" charset="-122"/>
                <a:ea typeface="黑体" pitchFamily="2" charset="-122"/>
                <a:cs typeface="+mn-cs"/>
              </a:rPr>
              <a:t>学年第二学期</a:t>
            </a:r>
            <a:endParaRPr kumimoji="1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黑体" pitchFamily="2" charset="-122"/>
              <a:ea typeface="黑体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4450" name="Text Box 2"/>
          <p:cNvSpPr txBox="1">
            <a:spLocks noChangeArrowheads="1"/>
          </p:cNvSpPr>
          <p:nvPr/>
        </p:nvSpPr>
        <p:spPr bwMode="auto">
          <a:xfrm>
            <a:off x="1543844" y="1313180"/>
            <a:ext cx="6119812" cy="1828800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kumimoji="1" lang="zh-CN" altLang="en-US" sz="1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彩云" pitchFamily="2" charset="-122"/>
                <a:ea typeface="华文彩云" pitchFamily="2" charset="-122"/>
              </a:rPr>
              <a:t>谢  谢！</a:t>
            </a:r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fld id="{520EDDB9-1FB7-4669-BA99-D914B01342A4}" type="slidenum">
              <a:rPr lang="zh-CN" altLang="en-GB" sz="1200" smtClean="0">
                <a:solidFill>
                  <a:srgbClr val="40458C"/>
                </a:solidFill>
              </a:rPr>
              <a:pPr/>
              <a:t>10</a:t>
            </a:fld>
            <a:endParaRPr lang="en-GB" altLang="zh-CN" sz="1200">
              <a:solidFill>
                <a:srgbClr val="40458C"/>
              </a:solidFill>
            </a:endParaRPr>
          </a:p>
        </p:txBody>
      </p:sp>
      <p:sp>
        <p:nvSpPr>
          <p:cNvPr id="4" name="内容占位符 5"/>
          <p:cNvSpPr txBox="1">
            <a:spLocks/>
          </p:cNvSpPr>
          <p:nvPr/>
        </p:nvSpPr>
        <p:spPr>
          <a:xfrm>
            <a:off x="898525" y="3249613"/>
            <a:ext cx="7410450" cy="3243262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110000"/>
              <a:defRPr/>
            </a:pPr>
            <a:r>
              <a:rPr lang="zh-CN" altLang="en-US" sz="3200" b="0" kern="0" dirty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联系信息：</a:t>
            </a:r>
            <a:endParaRPr lang="en-US" altLang="zh-CN" sz="3200" b="0" kern="0" dirty="0">
              <a:solidFill>
                <a:srgbClr val="002060"/>
              </a:solidFill>
              <a:latin typeface="黑体" pitchFamily="49" charset="-122"/>
              <a:ea typeface="黑体" pitchFamily="49" charset="-122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  <a:defRPr/>
            </a:pPr>
            <a:r>
              <a:rPr lang="zh-CN" altLang="en-US" sz="2400" b="0" kern="0" dirty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超算中心</a:t>
            </a:r>
            <a:r>
              <a:rPr lang="en-US" altLang="zh-CN" sz="2400" b="0" kern="0" dirty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529F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  <a:defRPr/>
            </a:pPr>
            <a:r>
              <a:rPr lang="en-US" altLang="zh-CN" sz="2400" b="0" kern="0" dirty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Email: </a:t>
            </a:r>
            <a:r>
              <a:rPr lang="en-US" altLang="zh-CN" sz="2400" b="0" kern="0" dirty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hlinkClick r:id="rId4"/>
              </a:rPr>
              <a:t>huangqy89@mail.sysu.edu.cn</a:t>
            </a:r>
            <a:endParaRPr lang="en-US" altLang="zh-CN" sz="2400" b="0" kern="0" dirty="0">
              <a:solidFill>
                <a:srgbClr val="002060"/>
              </a:solidFill>
              <a:latin typeface="黑体" pitchFamily="49" charset="-122"/>
              <a:ea typeface="黑体" pitchFamily="49" charset="-122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  <a:defRPr/>
            </a:pPr>
            <a:r>
              <a:rPr lang="zh-CN" altLang="en-US" sz="2400" b="0" kern="0" dirty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企业微信</a:t>
            </a:r>
            <a:endParaRPr lang="en-US" altLang="zh-CN" sz="2400" b="0" kern="0" dirty="0">
              <a:solidFill>
                <a:srgbClr val="002060"/>
              </a:solidFill>
              <a:latin typeface="黑体" pitchFamily="49" charset="-122"/>
              <a:ea typeface="黑体" pitchFamily="49" charset="-122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Arial" pitchFamily="34" charset="0"/>
              <a:buNone/>
              <a:defRPr/>
            </a:pPr>
            <a:r>
              <a:rPr lang="en-US" altLang="zh-CN" sz="1800" b="0" kern="0" dirty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	</a:t>
            </a:r>
            <a:endParaRPr lang="zh-CN" altLang="en-US" sz="2400" b="0" u="sng" kern="0" dirty="0">
              <a:solidFill>
                <a:srgbClr val="00206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684061-508F-4F78-B5FC-8BDF51D0C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kumimoji="1" lang="zh-CN" altLang="en-US" b="1" kern="12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实验</a:t>
            </a:r>
            <a:r>
              <a:rPr kumimoji="1" lang="en-US" altLang="zh-CN" b="1" kern="12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5</a:t>
            </a:r>
            <a:r>
              <a:rPr kumimoji="1" lang="zh-CN" altLang="en-US" b="1" kern="12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 译码器电路原理与应用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6521C0D-CD7A-4F56-BA1C-EA1825486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 dirty="0"/>
              <a:t>熟悉译码器等组合逻辑功能模块的功能与使用方法</a:t>
            </a:r>
            <a:endParaRPr lang="en-US" altLang="zh-CN" sz="2800" dirty="0"/>
          </a:p>
          <a:p>
            <a:r>
              <a:rPr lang="zh-CN" altLang="en-US" sz="2800" dirty="0"/>
              <a:t>掌握用</a:t>
            </a:r>
            <a:r>
              <a:rPr lang="en-US" altLang="zh-CN" sz="2800" dirty="0"/>
              <a:t>MSI</a:t>
            </a:r>
            <a:r>
              <a:rPr lang="zh-CN" altLang="en-US" sz="2800" dirty="0"/>
              <a:t>设计组合逻辑电路的方法</a:t>
            </a:r>
            <a:endParaRPr lang="en-US" altLang="zh-CN" sz="2800" dirty="0"/>
          </a:p>
          <a:p>
            <a:r>
              <a:rPr lang="zh-CN" altLang="en-US" sz="2800" dirty="0"/>
              <a:t>利用</a:t>
            </a:r>
            <a:r>
              <a:rPr lang="en-US" altLang="zh-CN" sz="2800" dirty="0"/>
              <a:t>3</a:t>
            </a:r>
            <a:r>
              <a:rPr lang="zh-CN" altLang="en-US" sz="2800" dirty="0"/>
              <a:t>线</a:t>
            </a:r>
            <a:r>
              <a:rPr lang="en-US" altLang="zh-CN" sz="2800" dirty="0"/>
              <a:t>-8</a:t>
            </a:r>
            <a:r>
              <a:rPr lang="zh-CN" altLang="en-US" sz="2800" dirty="0"/>
              <a:t>线译码器实现一个简单的算术单元（</a:t>
            </a:r>
            <a:r>
              <a:rPr lang="en-US" altLang="zh-CN" sz="2800" dirty="0"/>
              <a:t>AU</a:t>
            </a:r>
            <a:r>
              <a:rPr lang="zh-CN" altLang="en-US" sz="2800" dirty="0"/>
              <a:t>）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4299C1B-D2DF-40E3-A0E5-D1C51ACA7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B25936-6DF3-4DC2-A4E6-B914B3576D44}" type="slidenum">
              <a:rPr lang="en-US" altLang="zh-CN" smtClean="0"/>
              <a:pPr>
                <a:defRPr/>
              </a:pPr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44071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>
            <a:extLst>
              <a:ext uri="{FF2B5EF4-FFF2-40B4-BE49-F238E27FC236}">
                <a16:creationId xmlns:a16="http://schemas.microsoft.com/office/drawing/2014/main" id="{59F539E1-B24D-4E02-A581-09A0A3D63D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790" y="2657961"/>
            <a:ext cx="2790121" cy="256985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97E99F90-8057-4030-9F75-F83351B12C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6113" y="1741911"/>
            <a:ext cx="5210691" cy="3991039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2F997B8D-A936-486E-A4FF-17E8B7451B81}"/>
              </a:ext>
            </a:extLst>
          </p:cNvPr>
          <p:cNvSpPr txBox="1"/>
          <p:nvPr/>
        </p:nvSpPr>
        <p:spPr>
          <a:xfrm>
            <a:off x="445399" y="3911407"/>
            <a:ext cx="5047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FF0000"/>
                </a:solidFill>
              </a:rPr>
              <a:t>(D)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  <p:sp>
        <p:nvSpPr>
          <p:cNvPr id="9" name="标题 1">
            <a:extLst>
              <a:ext uri="{FF2B5EF4-FFF2-40B4-BE49-F238E27FC236}">
                <a16:creationId xmlns:a16="http://schemas.microsoft.com/office/drawing/2014/main" id="{F6141CCC-378E-42A2-9B05-D376BB71E03A}"/>
              </a:ext>
            </a:extLst>
          </p:cNvPr>
          <p:cNvSpPr txBox="1">
            <a:spLocks/>
          </p:cNvSpPr>
          <p:nvPr/>
        </p:nvSpPr>
        <p:spPr>
          <a:xfrm>
            <a:off x="6096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zh-CN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实验</a:t>
            </a:r>
            <a:r>
              <a:rPr kumimoji="1" lang="en-US" altLang="zh-CN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5</a:t>
            </a:r>
            <a:r>
              <a:rPr kumimoji="1" lang="zh-CN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 译码器电路原理与应用</a:t>
            </a:r>
            <a:endParaRPr kumimoji="1" lang="zh-CN" altLang="en-US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7D4704BA-A7A1-4A85-8D1B-FB6A90CF2D3E}"/>
              </a:ext>
            </a:extLst>
          </p:cNvPr>
          <p:cNvSpPr txBox="1"/>
          <p:nvPr/>
        </p:nvSpPr>
        <p:spPr>
          <a:xfrm>
            <a:off x="481126" y="4219184"/>
            <a:ext cx="5047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FF0000"/>
                </a:solidFill>
              </a:rPr>
              <a:t>(0)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1AF2D4E4-CEAF-4B67-B5BD-C50BE064FE38}"/>
              </a:ext>
            </a:extLst>
          </p:cNvPr>
          <p:cNvSpPr txBox="1"/>
          <p:nvPr/>
        </p:nvSpPr>
        <p:spPr>
          <a:xfrm>
            <a:off x="473940" y="4471753"/>
            <a:ext cx="5047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FF0000"/>
                </a:solidFill>
              </a:rPr>
              <a:t>(0)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381E6E2-6F76-4404-BCB6-82E014CC7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7314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23E3FD-2CF8-4954-9223-446AB7D3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814" y="1025721"/>
            <a:ext cx="8305800" cy="506320"/>
          </a:xfrm>
        </p:spPr>
        <p:txBody>
          <a:bodyPr>
            <a:normAutofit/>
          </a:bodyPr>
          <a:lstStyle/>
          <a:p>
            <a:r>
              <a:rPr lang="zh-CN" altLang="en-US" sz="2800" dirty="0"/>
              <a:t>例：利用译码器实现组合逻辑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D3F8D04D-7F28-47EF-BCBC-8F7A549F9B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782" y="1532041"/>
            <a:ext cx="2790121" cy="2569850"/>
          </a:xfrm>
          <a:prstGeom prst="rect">
            <a:avLst/>
          </a:prstGeom>
        </p:spPr>
      </p:pic>
      <p:graphicFrame>
        <p:nvGraphicFramePr>
          <p:cNvPr id="12" name="对象 11">
            <a:extLst>
              <a:ext uri="{FF2B5EF4-FFF2-40B4-BE49-F238E27FC236}">
                <a16:creationId xmlns:a16="http://schemas.microsoft.com/office/drawing/2014/main" id="{8363BCF0-B5DD-4DA4-95E6-5DB2CE23AF3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0899348"/>
              </p:ext>
            </p:extLst>
          </p:nvPr>
        </p:nvGraphicFramePr>
        <p:xfrm>
          <a:off x="4899355" y="1446244"/>
          <a:ext cx="901700" cy="290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Equation" r:id="rId5" imgW="685800" imgH="2209680" progId="Equation.DSMT4">
                  <p:embed/>
                </p:oleObj>
              </mc:Choice>
              <mc:Fallback>
                <p:oleObj name="Equation" r:id="rId5" imgW="685800" imgH="2209680" progId="Equation.DSMT4">
                  <p:embed/>
                  <p:pic>
                    <p:nvPicPr>
                      <p:cNvPr id="12" name="对象 11">
                        <a:extLst>
                          <a:ext uri="{FF2B5EF4-FFF2-40B4-BE49-F238E27FC236}">
                            <a16:creationId xmlns:a16="http://schemas.microsoft.com/office/drawing/2014/main" id="{8363BCF0-B5DD-4DA4-95E6-5DB2CE23AF3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99355" y="1446244"/>
                        <a:ext cx="901700" cy="2906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文本框 12">
            <a:extLst>
              <a:ext uri="{FF2B5EF4-FFF2-40B4-BE49-F238E27FC236}">
                <a16:creationId xmlns:a16="http://schemas.microsoft.com/office/drawing/2014/main" id="{98AFDD63-F84D-4B90-AC21-F7D714E12695}"/>
              </a:ext>
            </a:extLst>
          </p:cNvPr>
          <p:cNvSpPr txBox="1"/>
          <p:nvPr/>
        </p:nvSpPr>
        <p:spPr>
          <a:xfrm>
            <a:off x="732012" y="4352956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2400" dirty="0"/>
              <a:t>可以在</a:t>
            </a:r>
            <a:r>
              <a:rPr lang="en-US" altLang="zh-CN" sz="2400" dirty="0"/>
              <a:t>74LS138</a:t>
            </a:r>
            <a:r>
              <a:rPr lang="zh-CN" altLang="en-US" sz="2400" dirty="0"/>
              <a:t>的输出端口得到</a:t>
            </a:r>
            <a:r>
              <a:rPr lang="en-US" altLang="zh-CN" sz="2400" dirty="0"/>
              <a:t>C</a:t>
            </a:r>
            <a:r>
              <a:rPr lang="zh-CN" altLang="en-US" sz="2400" dirty="0"/>
              <a:t>、</a:t>
            </a:r>
            <a:r>
              <a:rPr lang="en-US" altLang="zh-CN" sz="2400" dirty="0"/>
              <a:t>B</a:t>
            </a:r>
            <a:r>
              <a:rPr lang="zh-CN" altLang="en-US" sz="2400" dirty="0"/>
              <a:t>、</a:t>
            </a:r>
            <a:r>
              <a:rPr lang="en-US" altLang="zh-CN" sz="2400" dirty="0"/>
              <a:t>A</a:t>
            </a:r>
            <a:r>
              <a:rPr lang="zh-CN" altLang="en-US" sz="2400" dirty="0"/>
              <a:t>构成的所有乘积项（最小项）；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1C3D415B-89C9-43C8-8580-7D214809F05E}"/>
              </a:ext>
            </a:extLst>
          </p:cNvPr>
          <p:cNvSpPr txBox="1"/>
          <p:nvPr/>
        </p:nvSpPr>
        <p:spPr>
          <a:xfrm>
            <a:off x="732012" y="5165631"/>
            <a:ext cx="84119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2400" dirty="0"/>
              <a:t>以</a:t>
            </a:r>
            <a:r>
              <a:rPr lang="en-US" altLang="zh-CN" sz="2400" dirty="0"/>
              <a:t>C</a:t>
            </a:r>
            <a:r>
              <a:rPr lang="zh-CN" altLang="en-US" sz="2400" dirty="0"/>
              <a:t>、</a:t>
            </a:r>
            <a:r>
              <a:rPr lang="en-US" altLang="zh-CN" sz="2400" dirty="0"/>
              <a:t>B</a:t>
            </a:r>
            <a:r>
              <a:rPr lang="zh-CN" altLang="en-US" sz="2400" dirty="0"/>
              <a:t>、</a:t>
            </a:r>
            <a:r>
              <a:rPr lang="en-US" altLang="zh-CN" sz="2400" dirty="0"/>
              <a:t>A</a:t>
            </a:r>
            <a:r>
              <a:rPr lang="zh-CN" altLang="en-US" sz="2400" dirty="0"/>
              <a:t>为输入的所有逻辑表达式都可以表示为三变量的标准</a:t>
            </a:r>
            <a:r>
              <a:rPr lang="en-US" altLang="zh-CN" sz="2400" dirty="0"/>
              <a:t>SOP</a:t>
            </a:r>
            <a:r>
              <a:rPr lang="zh-CN" altLang="en-US" sz="2400" dirty="0"/>
              <a:t>形式；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B2FD40C9-EEAA-4664-84A0-9CABEE39DCE1}"/>
              </a:ext>
            </a:extLst>
          </p:cNvPr>
          <p:cNvSpPr txBox="1"/>
          <p:nvPr/>
        </p:nvSpPr>
        <p:spPr>
          <a:xfrm>
            <a:off x="732012" y="5996628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2400" dirty="0"/>
              <a:t>可以基于</a:t>
            </a:r>
            <a:r>
              <a:rPr lang="en-US" altLang="zh-CN" sz="2400" dirty="0"/>
              <a:t>74LS138</a:t>
            </a:r>
            <a:r>
              <a:rPr lang="zh-CN" altLang="en-US" sz="2400" dirty="0"/>
              <a:t>实现任意的三变量逻辑。</a:t>
            </a:r>
          </a:p>
        </p:txBody>
      </p:sp>
      <p:sp>
        <p:nvSpPr>
          <p:cNvPr id="16" name="灯片编号占位符 15">
            <a:extLst>
              <a:ext uri="{FF2B5EF4-FFF2-40B4-BE49-F238E27FC236}">
                <a16:creationId xmlns:a16="http://schemas.microsoft.com/office/drawing/2014/main" id="{9E38CABC-2DE4-4600-8A31-16F495441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5C6A60-03F5-4CA0-A925-065A1C846A15}" type="slidenum">
              <a:rPr lang="en-US" altLang="zh-CN" smtClean="0"/>
              <a:pPr>
                <a:defRPr/>
              </a:pPr>
              <a:t>4</a:t>
            </a:fld>
            <a:endParaRPr lang="en-US" altLang="zh-CN"/>
          </a:p>
        </p:txBody>
      </p:sp>
      <p:sp>
        <p:nvSpPr>
          <p:cNvPr id="3" name="标题 1">
            <a:extLst>
              <a:ext uri="{FF2B5EF4-FFF2-40B4-BE49-F238E27FC236}">
                <a16:creationId xmlns:a16="http://schemas.microsoft.com/office/drawing/2014/main" id="{0FE7C55E-7C2D-BABB-1CAB-03B95B24BFEE}"/>
              </a:ext>
            </a:extLst>
          </p:cNvPr>
          <p:cNvSpPr txBox="1">
            <a:spLocks/>
          </p:cNvSpPr>
          <p:nvPr/>
        </p:nvSpPr>
        <p:spPr bwMode="auto">
          <a:xfrm>
            <a:off x="613656" y="152400"/>
            <a:ext cx="8229600" cy="743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r>
              <a:rPr kumimoji="1" lang="zh-CN" altLang="en-US" b="1" kern="12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实验</a:t>
            </a:r>
            <a:r>
              <a:rPr kumimoji="1" lang="en-US" altLang="zh-CN" b="1" kern="12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5</a:t>
            </a:r>
            <a:r>
              <a:rPr kumimoji="1" lang="zh-CN" altLang="en-US" b="1" kern="12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 译码器电路原理与应用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412C49B2-CB2C-4227-A072-64ABC02B3997}"/>
                  </a:ext>
                </a:extLst>
              </p:cNvPr>
              <p:cNvSpPr txBox="1"/>
              <p:nvPr/>
            </p:nvSpPr>
            <p:spPr>
              <a:xfrm>
                <a:off x="5847448" y="1495483"/>
                <a:ext cx="6010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zh-CN" alt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412C49B2-CB2C-4227-A072-64ABC02B39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7448" y="1495483"/>
                <a:ext cx="601062" cy="276999"/>
              </a:xfrm>
              <a:prstGeom prst="rect">
                <a:avLst/>
              </a:prstGeom>
              <a:blipFill>
                <a:blip r:embed="rId7"/>
                <a:stretch>
                  <a:fillRect l="-3030" r="-3030" b="-152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文本框 18">
                <a:extLst>
                  <a:ext uri="{FF2B5EF4-FFF2-40B4-BE49-F238E27FC236}">
                    <a16:creationId xmlns:a16="http://schemas.microsoft.com/office/drawing/2014/main" id="{BCFE1BE8-ED75-459A-B961-A6F38B7D32BF}"/>
                  </a:ext>
                </a:extLst>
              </p:cNvPr>
              <p:cNvSpPr txBox="1"/>
              <p:nvPr/>
            </p:nvSpPr>
            <p:spPr>
              <a:xfrm>
                <a:off x="5847448" y="1855206"/>
                <a:ext cx="6010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zh-CN" alt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9" name="文本框 18">
                <a:extLst>
                  <a:ext uri="{FF2B5EF4-FFF2-40B4-BE49-F238E27FC236}">
                    <a16:creationId xmlns:a16="http://schemas.microsoft.com/office/drawing/2014/main" id="{BCFE1BE8-ED75-459A-B961-A6F38B7D32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7448" y="1855206"/>
                <a:ext cx="601062" cy="276999"/>
              </a:xfrm>
              <a:prstGeom prst="rect">
                <a:avLst/>
              </a:prstGeom>
              <a:blipFill>
                <a:blip r:embed="rId8"/>
                <a:stretch>
                  <a:fillRect l="-2020" r="-2020" b="-152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id="{151CD231-5E7F-40AF-9E29-ED4F4BBF55AB}"/>
                  </a:ext>
                </a:extLst>
              </p:cNvPr>
              <p:cNvSpPr txBox="1"/>
              <p:nvPr/>
            </p:nvSpPr>
            <p:spPr>
              <a:xfrm>
                <a:off x="5847448" y="2226918"/>
                <a:ext cx="6010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zh-CN" alt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id="{151CD231-5E7F-40AF-9E29-ED4F4BBF55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7448" y="2226918"/>
                <a:ext cx="601062" cy="276999"/>
              </a:xfrm>
              <a:prstGeom prst="rect">
                <a:avLst/>
              </a:prstGeom>
              <a:blipFill>
                <a:blip r:embed="rId9"/>
                <a:stretch>
                  <a:fillRect l="-3030" r="-3030" b="-152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12D64CC8-A5C1-4BBA-8A33-E4AFD7E3CC69}"/>
                  </a:ext>
                </a:extLst>
              </p:cNvPr>
              <p:cNvSpPr txBox="1"/>
              <p:nvPr/>
            </p:nvSpPr>
            <p:spPr>
              <a:xfrm>
                <a:off x="5847448" y="2592154"/>
                <a:ext cx="6010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zh-CN" alt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12D64CC8-A5C1-4BBA-8A33-E4AFD7E3CC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7448" y="2592154"/>
                <a:ext cx="601062" cy="276999"/>
              </a:xfrm>
              <a:prstGeom prst="rect">
                <a:avLst/>
              </a:prstGeom>
              <a:blipFill>
                <a:blip r:embed="rId10"/>
                <a:stretch>
                  <a:fillRect l="-3030" r="-3030" b="-152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文本框 21">
                <a:extLst>
                  <a:ext uri="{FF2B5EF4-FFF2-40B4-BE49-F238E27FC236}">
                    <a16:creationId xmlns:a16="http://schemas.microsoft.com/office/drawing/2014/main" id="{7B820207-BEF5-4731-A7C6-3015340B2050}"/>
                  </a:ext>
                </a:extLst>
              </p:cNvPr>
              <p:cNvSpPr txBox="1"/>
              <p:nvPr/>
            </p:nvSpPr>
            <p:spPr>
              <a:xfrm>
                <a:off x="5856888" y="2989487"/>
                <a:ext cx="6010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zh-CN" alt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2" name="文本框 21">
                <a:extLst>
                  <a:ext uri="{FF2B5EF4-FFF2-40B4-BE49-F238E27FC236}">
                    <a16:creationId xmlns:a16="http://schemas.microsoft.com/office/drawing/2014/main" id="{7B820207-BEF5-4731-A7C6-3015340B20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6888" y="2989487"/>
                <a:ext cx="601062" cy="276999"/>
              </a:xfrm>
              <a:prstGeom prst="rect">
                <a:avLst/>
              </a:prstGeom>
              <a:blipFill>
                <a:blip r:embed="rId11"/>
                <a:stretch>
                  <a:fillRect l="-4082" r="-3061" b="-152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601F5EFF-D25B-438C-996C-883C2FECA6F6}"/>
                  </a:ext>
                </a:extLst>
              </p:cNvPr>
              <p:cNvSpPr txBox="1"/>
              <p:nvPr/>
            </p:nvSpPr>
            <p:spPr>
              <a:xfrm>
                <a:off x="5856888" y="3379051"/>
                <a:ext cx="6010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zh-CN" alt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601F5EFF-D25B-438C-996C-883C2FECA6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6888" y="3379051"/>
                <a:ext cx="601062" cy="276999"/>
              </a:xfrm>
              <a:prstGeom prst="rect">
                <a:avLst/>
              </a:prstGeom>
              <a:blipFill>
                <a:blip r:embed="rId12"/>
                <a:stretch>
                  <a:fillRect l="-4082" r="-4082" b="-152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文本框 23">
                <a:extLst>
                  <a:ext uri="{FF2B5EF4-FFF2-40B4-BE49-F238E27FC236}">
                    <a16:creationId xmlns:a16="http://schemas.microsoft.com/office/drawing/2014/main" id="{56B8D439-6FF5-4857-9994-30E7DB433942}"/>
                  </a:ext>
                </a:extLst>
              </p:cNvPr>
              <p:cNvSpPr txBox="1"/>
              <p:nvPr/>
            </p:nvSpPr>
            <p:spPr>
              <a:xfrm>
                <a:off x="5856888" y="3716608"/>
                <a:ext cx="6010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zh-CN" alt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4" name="文本框 23">
                <a:extLst>
                  <a:ext uri="{FF2B5EF4-FFF2-40B4-BE49-F238E27FC236}">
                    <a16:creationId xmlns:a16="http://schemas.microsoft.com/office/drawing/2014/main" id="{56B8D439-6FF5-4857-9994-30E7DB4339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6888" y="3716608"/>
                <a:ext cx="601062" cy="276999"/>
              </a:xfrm>
              <a:prstGeom prst="rect">
                <a:avLst/>
              </a:prstGeom>
              <a:blipFill>
                <a:blip r:embed="rId13"/>
                <a:stretch>
                  <a:fillRect l="-4082" r="-3061" b="-1555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文本框 24">
                <a:extLst>
                  <a:ext uri="{FF2B5EF4-FFF2-40B4-BE49-F238E27FC236}">
                    <a16:creationId xmlns:a16="http://schemas.microsoft.com/office/drawing/2014/main" id="{1A918245-87A5-4316-AE42-5265218DBBF8}"/>
                  </a:ext>
                </a:extLst>
              </p:cNvPr>
              <p:cNvSpPr txBox="1"/>
              <p:nvPr/>
            </p:nvSpPr>
            <p:spPr>
              <a:xfrm>
                <a:off x="5847448" y="4068014"/>
                <a:ext cx="6010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zh-CN" alt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5" name="文本框 24">
                <a:extLst>
                  <a:ext uri="{FF2B5EF4-FFF2-40B4-BE49-F238E27FC236}">
                    <a16:creationId xmlns:a16="http://schemas.microsoft.com/office/drawing/2014/main" id="{1A918245-87A5-4316-AE42-5265218DBB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7448" y="4068014"/>
                <a:ext cx="601062" cy="276999"/>
              </a:xfrm>
              <a:prstGeom prst="rect">
                <a:avLst/>
              </a:prstGeom>
              <a:blipFill>
                <a:blip r:embed="rId14"/>
                <a:stretch>
                  <a:fillRect l="-3030" r="-3030" b="-152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4023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2F92E909-0C07-436D-B2AC-D71CDFE22E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88" y="1688485"/>
            <a:ext cx="2952328" cy="3885970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A27B85A4-F427-411E-B4D3-5128CA5D1CF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6223"/>
          <a:stretch/>
        </p:blipFill>
        <p:spPr>
          <a:xfrm>
            <a:off x="4188588" y="1915376"/>
            <a:ext cx="3504379" cy="310791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A1A020E4-B1D8-4718-A242-918115C6C9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2328" y="3316151"/>
            <a:ext cx="5923112" cy="3156744"/>
          </a:xfrm>
          <a:prstGeom prst="rect">
            <a:avLst/>
          </a:prstGeom>
        </p:spPr>
      </p:pic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82F29A1-99AD-44C1-8575-4CDD16178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64B019-0E79-4B88-9F29-A92EBDFFB05A}" type="slidenum">
              <a:rPr lang="en-US" altLang="zh-CN" smtClean="0"/>
              <a:pPr>
                <a:defRPr/>
              </a:pPr>
              <a:t>5</a:t>
            </a:fld>
            <a:endParaRPr lang="en-US" altLang="zh-CN"/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C6EBD8ED-23EF-E2B8-90CA-2017E05CBED4}"/>
              </a:ext>
            </a:extLst>
          </p:cNvPr>
          <p:cNvSpPr txBox="1">
            <a:spLocks/>
          </p:cNvSpPr>
          <p:nvPr/>
        </p:nvSpPr>
        <p:spPr bwMode="auto">
          <a:xfrm>
            <a:off x="613656" y="152400"/>
            <a:ext cx="8229600" cy="743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r>
              <a:rPr kumimoji="1" lang="zh-CN" altLang="en-US" b="1" kern="12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实验</a:t>
            </a:r>
            <a:r>
              <a:rPr kumimoji="1" lang="en-US" altLang="zh-CN" b="1" kern="12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5</a:t>
            </a:r>
            <a:r>
              <a:rPr kumimoji="1" lang="zh-CN" altLang="en-US" b="1" kern="12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 译码器电路原理与应用</a:t>
            </a:r>
          </a:p>
        </p:txBody>
      </p:sp>
      <p:sp>
        <p:nvSpPr>
          <p:cNvPr id="6" name="标题 1">
            <a:extLst>
              <a:ext uri="{FF2B5EF4-FFF2-40B4-BE49-F238E27FC236}">
                <a16:creationId xmlns:a16="http://schemas.microsoft.com/office/drawing/2014/main" id="{9804BF81-8528-7D02-90A6-1F808F80EE71}"/>
              </a:ext>
            </a:extLst>
          </p:cNvPr>
          <p:cNvSpPr txBox="1">
            <a:spLocks/>
          </p:cNvSpPr>
          <p:nvPr/>
        </p:nvSpPr>
        <p:spPr>
          <a:xfrm>
            <a:off x="626814" y="1025721"/>
            <a:ext cx="8305800" cy="50632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r>
              <a:rPr lang="zh-CN" altLang="en-US" sz="2800" b="0" kern="0"/>
              <a:t>例：利用译码器实现组合逻辑</a:t>
            </a:r>
            <a:endParaRPr lang="zh-CN" altLang="en-US" sz="2800" b="0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D9F95590-38F9-4C5E-8371-BCF9F2BD7161}"/>
                  </a:ext>
                </a:extLst>
              </p:cNvPr>
              <p:cNvSpPr txBox="1"/>
              <p:nvPr/>
            </p:nvSpPr>
            <p:spPr>
              <a:xfrm>
                <a:off x="4399532" y="2262461"/>
                <a:ext cx="23267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D9F95590-38F9-4C5E-8371-BCF9F2BD71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9532" y="2262461"/>
                <a:ext cx="2326791" cy="276999"/>
              </a:xfrm>
              <a:prstGeom prst="rect">
                <a:avLst/>
              </a:prstGeom>
              <a:blipFill>
                <a:blip r:embed="rId5"/>
                <a:stretch>
                  <a:fillRect l="-525" r="-525" b="-152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C2099639-E433-42F9-B4DC-C8271EB8FF51}"/>
                  </a:ext>
                </a:extLst>
              </p:cNvPr>
              <p:cNvSpPr txBox="1"/>
              <p:nvPr/>
            </p:nvSpPr>
            <p:spPr>
              <a:xfrm>
                <a:off x="4399532" y="2659654"/>
                <a:ext cx="20671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acc>
                            <m:accPr>
                              <m:chr m:val="̅"/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acc>
                            <m:accPr>
                              <m:chr m:val="̅"/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acc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m:rPr>
                              <m:nor/>
                            </m:rPr>
                            <a:rPr lang="en-US" altLang="zh-CN" b="0" dirty="0"/>
                            <m:t> </m:t>
                          </m:r>
                          <m:acc>
                            <m:accPr>
                              <m:chr m:val="̅"/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</m:acc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acc>
                            <m:accPr>
                              <m:chr m:val="̅"/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sub>
                              </m:sSub>
                            </m:e>
                          </m:acc>
                        </m:e>
                      </m:acc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C2099639-E433-42F9-B4DC-C8271EB8FF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9532" y="2659654"/>
                <a:ext cx="2067104" cy="276999"/>
              </a:xfrm>
              <a:prstGeom prst="rect">
                <a:avLst/>
              </a:prstGeom>
              <a:blipFill>
                <a:blip r:embed="rId6"/>
                <a:stretch>
                  <a:fillRect l="-590" r="-295" b="-152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4D905857-B2EB-4CE8-A92A-F6F5E9A94851}"/>
                  </a:ext>
                </a:extLst>
              </p:cNvPr>
              <p:cNvSpPr txBox="1"/>
              <p:nvPr/>
            </p:nvSpPr>
            <p:spPr>
              <a:xfrm>
                <a:off x="4399532" y="3039152"/>
                <a:ext cx="16349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4D905857-B2EB-4CE8-A92A-F6F5E9A948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9532" y="3039152"/>
                <a:ext cx="1634998" cy="276999"/>
              </a:xfrm>
              <a:prstGeom prst="rect">
                <a:avLst/>
              </a:prstGeom>
              <a:blipFill>
                <a:blip r:embed="rId7"/>
                <a:stretch>
                  <a:fillRect l="-1119" r="-746" b="-1555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0987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2F92E909-0C07-436D-B2AC-D71CDFE22E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88" y="1708604"/>
            <a:ext cx="2952328" cy="388597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A1A020E4-B1D8-4718-A242-918115C6C9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6116" y="3328564"/>
            <a:ext cx="5923112" cy="3156744"/>
          </a:xfrm>
          <a:prstGeom prst="rect">
            <a:avLst/>
          </a:prstGeom>
        </p:spPr>
      </p:pic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82F29A1-99AD-44C1-8575-4CDD16178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64B019-0E79-4B88-9F29-A92EBDFFB05A}" type="slidenum">
              <a:rPr lang="en-US" altLang="zh-CN" smtClean="0"/>
              <a:pPr>
                <a:defRPr/>
              </a:pPr>
              <a:t>6</a:t>
            </a:fld>
            <a:endParaRPr lang="en-US" altLang="zh-CN"/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C6EBD8ED-23EF-E2B8-90CA-2017E05CBED4}"/>
              </a:ext>
            </a:extLst>
          </p:cNvPr>
          <p:cNvSpPr txBox="1">
            <a:spLocks/>
          </p:cNvSpPr>
          <p:nvPr/>
        </p:nvSpPr>
        <p:spPr bwMode="auto">
          <a:xfrm>
            <a:off x="613656" y="152400"/>
            <a:ext cx="8229600" cy="743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r>
              <a:rPr kumimoji="1" lang="zh-CN" altLang="en-US" b="1" kern="12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实验</a:t>
            </a:r>
            <a:r>
              <a:rPr kumimoji="1" lang="en-US" altLang="zh-CN" b="1" kern="12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5</a:t>
            </a:r>
            <a:r>
              <a:rPr kumimoji="1" lang="zh-CN" altLang="en-US" b="1" kern="12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 译码器电路原理与应用</a:t>
            </a:r>
          </a:p>
        </p:txBody>
      </p:sp>
      <p:sp>
        <p:nvSpPr>
          <p:cNvPr id="6" name="标题 1">
            <a:extLst>
              <a:ext uri="{FF2B5EF4-FFF2-40B4-BE49-F238E27FC236}">
                <a16:creationId xmlns:a16="http://schemas.microsoft.com/office/drawing/2014/main" id="{9804BF81-8528-7D02-90A6-1F808F80EE71}"/>
              </a:ext>
            </a:extLst>
          </p:cNvPr>
          <p:cNvSpPr txBox="1">
            <a:spLocks/>
          </p:cNvSpPr>
          <p:nvPr/>
        </p:nvSpPr>
        <p:spPr>
          <a:xfrm>
            <a:off x="626814" y="1025721"/>
            <a:ext cx="8305800" cy="50632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r>
              <a:rPr lang="zh-CN" altLang="en-US" sz="2800" b="0" kern="0"/>
              <a:t>例：利用译码器实现组合逻辑</a:t>
            </a:r>
            <a:endParaRPr lang="zh-CN" altLang="en-US" sz="2800" b="0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D9F95590-38F9-4C5E-8371-BCF9F2BD7161}"/>
                  </a:ext>
                </a:extLst>
              </p:cNvPr>
              <p:cNvSpPr txBox="1"/>
              <p:nvPr/>
            </p:nvSpPr>
            <p:spPr>
              <a:xfrm>
                <a:off x="4860124" y="2375310"/>
                <a:ext cx="23267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D9F95590-38F9-4C5E-8371-BCF9F2BD71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124" y="2375310"/>
                <a:ext cx="2326791" cy="276999"/>
              </a:xfrm>
              <a:prstGeom prst="rect">
                <a:avLst/>
              </a:prstGeom>
              <a:blipFill>
                <a:blip r:embed="rId4"/>
                <a:stretch>
                  <a:fillRect l="-524" r="-524" b="-177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C2099639-E433-42F9-B4DC-C8271EB8FF51}"/>
                  </a:ext>
                </a:extLst>
              </p:cNvPr>
              <p:cNvSpPr txBox="1"/>
              <p:nvPr/>
            </p:nvSpPr>
            <p:spPr>
              <a:xfrm>
                <a:off x="4860124" y="2772503"/>
                <a:ext cx="20671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acc>
                            <m:accPr>
                              <m:chr m:val="̅"/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acc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acc>
                            <m:accPr>
                              <m:chr m:val="̅"/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</m:e>
                          </m:acc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m:rPr>
                              <m:nor/>
                            </m:rPr>
                            <a:rPr lang="en-US" altLang="zh-CN" b="0" dirty="0"/>
                            <m:t> </m:t>
                          </m:r>
                          <m:acc>
                            <m:accPr>
                              <m:chr m:val="̅"/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</m:e>
                          </m:acc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acc>
                            <m:accPr>
                              <m:chr m:val="̅"/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sub>
                              </m:sSub>
                            </m:e>
                          </m:acc>
                        </m:e>
                      </m:acc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C2099639-E433-42F9-B4DC-C8271EB8FF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124" y="2772503"/>
                <a:ext cx="2067104" cy="276999"/>
              </a:xfrm>
              <a:prstGeom prst="rect">
                <a:avLst/>
              </a:prstGeom>
              <a:blipFill>
                <a:blip r:embed="rId5"/>
                <a:stretch>
                  <a:fillRect l="-590" r="-885" b="-177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4D905857-B2EB-4CE8-A92A-F6F5E9A94851}"/>
                  </a:ext>
                </a:extLst>
              </p:cNvPr>
              <p:cNvSpPr txBox="1"/>
              <p:nvPr/>
            </p:nvSpPr>
            <p:spPr>
              <a:xfrm>
                <a:off x="4860124" y="3152001"/>
                <a:ext cx="16403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4D905857-B2EB-4CE8-A92A-F6F5E9A948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124" y="3152001"/>
                <a:ext cx="1640321" cy="276999"/>
              </a:xfrm>
              <a:prstGeom prst="rect">
                <a:avLst/>
              </a:prstGeom>
              <a:blipFill>
                <a:blip r:embed="rId6"/>
                <a:stretch>
                  <a:fillRect l="-743" r="-1115" b="-152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图片 11">
            <a:extLst>
              <a:ext uri="{FF2B5EF4-FFF2-40B4-BE49-F238E27FC236}">
                <a16:creationId xmlns:a16="http://schemas.microsoft.com/office/drawing/2014/main" id="{C4215244-6AB1-41F2-8C31-2F862802FFF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9587" y="1974280"/>
            <a:ext cx="3187864" cy="368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813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96A772-1E29-4878-BC04-454B7A1BD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528" y="1121229"/>
            <a:ext cx="4568415" cy="461300"/>
          </a:xfrm>
        </p:spPr>
        <p:txBody>
          <a:bodyPr/>
          <a:lstStyle/>
          <a:p>
            <a:r>
              <a:rPr lang="en-US" altLang="zh-CN" sz="2800" dirty="0"/>
              <a:t>AU</a:t>
            </a:r>
            <a:r>
              <a:rPr lang="zh-CN" altLang="en-US" sz="2800" dirty="0"/>
              <a:t>（算术单元）设计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D1D7443-0443-4A4C-8C33-51A188335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460" y="1582529"/>
            <a:ext cx="8229600" cy="2717973"/>
          </a:xfrm>
        </p:spPr>
        <p:txBody>
          <a:bodyPr/>
          <a:lstStyle/>
          <a:p>
            <a:r>
              <a:rPr lang="zh-CN" altLang="en-US" sz="2000" dirty="0"/>
              <a:t>利用</a:t>
            </a:r>
            <a:r>
              <a:rPr lang="en-US" altLang="zh-CN" sz="2000" dirty="0"/>
              <a:t>74LS138</a:t>
            </a:r>
            <a:r>
              <a:rPr lang="zh-CN" altLang="en-US" sz="2000" dirty="0"/>
              <a:t>实现具有以下功能的电路</a:t>
            </a:r>
            <a:endParaRPr lang="en-US" altLang="zh-CN" sz="2000" dirty="0"/>
          </a:p>
          <a:p>
            <a:endParaRPr lang="en-US" altLang="zh-CN" sz="2000" dirty="0"/>
          </a:p>
          <a:p>
            <a:pPr marL="0" indent="0">
              <a:buNone/>
            </a:pPr>
            <a:endParaRPr lang="en-US" altLang="zh-CN" sz="2000" dirty="0"/>
          </a:p>
          <a:p>
            <a:endParaRPr lang="en-US" altLang="zh-CN" sz="2000" dirty="0"/>
          </a:p>
          <a:p>
            <a:pPr marL="0" indent="0">
              <a:buNone/>
            </a:pPr>
            <a:endParaRPr lang="en-US" altLang="zh-CN" sz="2000" dirty="0"/>
          </a:p>
          <a:p>
            <a:r>
              <a:rPr lang="zh-CN" altLang="en-US" sz="2000" dirty="0"/>
              <a:t>先画出真值表</a:t>
            </a:r>
            <a:endParaRPr lang="en-US" altLang="zh-CN" sz="2000" dirty="0"/>
          </a:p>
          <a:p>
            <a:r>
              <a:rPr lang="zh-CN" altLang="en-US" sz="2000" dirty="0"/>
              <a:t>得到输出与输入之间的逻辑关系（逻辑表达式）</a:t>
            </a:r>
            <a:endParaRPr lang="en-US" altLang="zh-CN" sz="2000" dirty="0"/>
          </a:p>
          <a:p>
            <a:r>
              <a:rPr lang="zh-CN" altLang="en-US" sz="2000" dirty="0"/>
              <a:t>使用译码器、与非门实现电路</a:t>
            </a:r>
            <a:endParaRPr lang="en-US" altLang="zh-CN" sz="2000" dirty="0"/>
          </a:p>
          <a:p>
            <a:r>
              <a:rPr lang="zh-CN" altLang="en-US" sz="2000" dirty="0"/>
              <a:t>利用</a:t>
            </a:r>
            <a:r>
              <a:rPr lang="en-US" altLang="zh-CN" sz="2000" dirty="0"/>
              <a:t>74LS197</a:t>
            </a:r>
            <a:r>
              <a:rPr lang="zh-CN" altLang="en-US" sz="2000" dirty="0"/>
              <a:t>提供周期性的输入</a:t>
            </a: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45FCFEE3-D426-4A91-9F68-C8441D8B2886}"/>
              </a:ext>
            </a:extLst>
          </p:cNvPr>
          <p:cNvGraphicFramePr>
            <a:graphicFrameLocks noGrp="1"/>
          </p:cNvGraphicFramePr>
          <p:nvPr/>
        </p:nvGraphicFramePr>
        <p:xfrm>
          <a:off x="708093" y="2043829"/>
          <a:ext cx="8040726" cy="13285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8292">
                  <a:extLst>
                    <a:ext uri="{9D8B030D-6E8A-4147-A177-3AD203B41FA5}">
                      <a16:colId xmlns:a16="http://schemas.microsoft.com/office/drawing/2014/main" val="3267797713"/>
                    </a:ext>
                  </a:extLst>
                </a:gridCol>
                <a:gridCol w="1322717">
                  <a:extLst>
                    <a:ext uri="{9D8B030D-6E8A-4147-A177-3AD203B41FA5}">
                      <a16:colId xmlns:a16="http://schemas.microsoft.com/office/drawing/2014/main" val="1982949612"/>
                    </a:ext>
                  </a:extLst>
                </a:gridCol>
                <a:gridCol w="1392333">
                  <a:extLst>
                    <a:ext uri="{9D8B030D-6E8A-4147-A177-3AD203B41FA5}">
                      <a16:colId xmlns:a16="http://schemas.microsoft.com/office/drawing/2014/main" val="2786608071"/>
                    </a:ext>
                  </a:extLst>
                </a:gridCol>
                <a:gridCol w="1879650">
                  <a:extLst>
                    <a:ext uri="{9D8B030D-6E8A-4147-A177-3AD203B41FA5}">
                      <a16:colId xmlns:a16="http://schemas.microsoft.com/office/drawing/2014/main" val="2630895102"/>
                    </a:ext>
                  </a:extLst>
                </a:gridCol>
                <a:gridCol w="2227734">
                  <a:extLst>
                    <a:ext uri="{9D8B030D-6E8A-4147-A177-3AD203B41FA5}">
                      <a16:colId xmlns:a16="http://schemas.microsoft.com/office/drawing/2014/main" val="1708563150"/>
                    </a:ext>
                  </a:extLst>
                </a:gridCol>
              </a:tblGrid>
              <a:tr h="44284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/>
                        <a:t>输入</a:t>
                      </a:r>
                      <a:r>
                        <a:rPr lang="en-US" altLang="zh-CN" sz="1600" dirty="0"/>
                        <a:t>1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/>
                        <a:t>输入</a:t>
                      </a:r>
                      <a:r>
                        <a:rPr lang="en-US" altLang="zh-CN" sz="1600" dirty="0"/>
                        <a:t>2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/>
                        <a:t>输出（和</a:t>
                      </a:r>
                      <a:r>
                        <a:rPr lang="en-US" altLang="zh-CN" sz="1600" dirty="0"/>
                        <a:t>/</a:t>
                      </a:r>
                      <a:r>
                        <a:rPr lang="zh-CN" altLang="en-US" sz="1600" dirty="0"/>
                        <a:t>差）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/>
                        <a:t>输出（进</a:t>
                      </a:r>
                      <a:r>
                        <a:rPr lang="en-US" altLang="zh-CN" sz="1600" dirty="0"/>
                        <a:t>/</a:t>
                      </a:r>
                      <a:r>
                        <a:rPr lang="zh-CN" altLang="en-US" sz="1600" dirty="0"/>
                        <a:t>借位</a:t>
                      </a:r>
                      <a:r>
                        <a:rPr lang="en-US" altLang="zh-CN" sz="1600" dirty="0"/>
                        <a:t>Cn</a:t>
                      </a:r>
                      <a:r>
                        <a:rPr lang="zh-CN" altLang="en-US" sz="1600" dirty="0"/>
                        <a:t>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167182"/>
                  </a:ext>
                </a:extLst>
              </a:tr>
              <a:tr h="44284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0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A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B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A+B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/>
                        <a:t>进位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88655"/>
                  </a:ext>
                </a:extLst>
              </a:tr>
              <a:tr h="44284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1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A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B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A-B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/>
                        <a:t>借位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3101145"/>
                  </a:ext>
                </a:extLst>
              </a:tr>
            </a:tbl>
          </a:graphicData>
        </a:graphic>
      </p:graphicFrame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84CA812-B39B-4A0E-9EFE-7FEB4B2D4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B25936-6DF3-4DC2-A4E6-B914B3576D44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rgbClr val="40458C"/>
                </a:solidFill>
                <a:effectLst/>
                <a:uLnTx/>
                <a:uFillTx/>
                <a:latin typeface="Tahoma" pitchFamily="34" charset="0"/>
                <a:ea typeface="宋体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Tahoma" pitchFamily="34" charset="0"/>
              <a:ea typeface="宋体" pitchFamily="2" charset="-122"/>
              <a:cs typeface="+mn-cs"/>
            </a:endParaRPr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67BD0A6D-2962-B9CC-B0DE-407F731E5A53}"/>
              </a:ext>
            </a:extLst>
          </p:cNvPr>
          <p:cNvSpPr txBox="1">
            <a:spLocks/>
          </p:cNvSpPr>
          <p:nvPr/>
        </p:nvSpPr>
        <p:spPr bwMode="auto">
          <a:xfrm>
            <a:off x="613656" y="152400"/>
            <a:ext cx="8229600" cy="743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itchFamily="2" charset="-122"/>
                <a:ea typeface="黑体" pitchFamily="2" charset="-122"/>
                <a:cs typeface="+mj-cs"/>
              </a:rPr>
              <a:t>实验</a:t>
            </a:r>
            <a:r>
              <a:rPr kumimoji="1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itchFamily="2" charset="-122"/>
                <a:ea typeface="黑体" pitchFamily="2" charset="-122"/>
                <a:cs typeface="+mj-cs"/>
              </a:rPr>
              <a:t>5</a:t>
            </a:r>
            <a:r>
              <a:rPr kumimoji="1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itchFamily="2" charset="-122"/>
                <a:ea typeface="黑体" pitchFamily="2" charset="-122"/>
                <a:cs typeface="+mj-cs"/>
              </a:rPr>
              <a:t> 译码器电路原理与应用</a:t>
            </a:r>
          </a:p>
        </p:txBody>
      </p:sp>
    </p:spTree>
    <p:extLst>
      <p:ext uri="{BB962C8B-B14F-4D97-AF65-F5344CB8AC3E}">
        <p14:creationId xmlns:p14="http://schemas.microsoft.com/office/powerpoint/2010/main" val="3157486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50" name="Group 2">
            <a:extLst>
              <a:ext uri="{FF2B5EF4-FFF2-40B4-BE49-F238E27FC236}">
                <a16:creationId xmlns:a16="http://schemas.microsoft.com/office/drawing/2014/main" id="{37377A58-D9A5-4C0F-B309-58F8A95D99B6}"/>
              </a:ext>
            </a:extLst>
          </p:cNvPr>
          <p:cNvGrpSpPr>
            <a:grpSpLocks/>
          </p:cNvGrpSpPr>
          <p:nvPr/>
        </p:nvGrpSpPr>
        <p:grpSpPr bwMode="auto">
          <a:xfrm>
            <a:off x="1139177" y="972684"/>
            <a:ext cx="7488238" cy="360362"/>
            <a:chOff x="794" y="119"/>
            <a:chExt cx="4717" cy="227"/>
          </a:xfrm>
        </p:grpSpPr>
        <p:sp>
          <p:nvSpPr>
            <p:cNvPr id="53310" name="Line 3">
              <a:extLst>
                <a:ext uri="{FF2B5EF4-FFF2-40B4-BE49-F238E27FC236}">
                  <a16:creationId xmlns:a16="http://schemas.microsoft.com/office/drawing/2014/main" id="{B7A60BFC-359C-4058-AA7D-0532B60B04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4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11" name="Line 4">
              <a:extLst>
                <a:ext uri="{FF2B5EF4-FFF2-40B4-BE49-F238E27FC236}">
                  <a16:creationId xmlns:a16="http://schemas.microsoft.com/office/drawing/2014/main" id="{EA08A544-F6C7-49D3-86DC-FB85E7E057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0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12" name="Line 5">
              <a:extLst>
                <a:ext uri="{FF2B5EF4-FFF2-40B4-BE49-F238E27FC236}">
                  <a16:creationId xmlns:a16="http://schemas.microsoft.com/office/drawing/2014/main" id="{D6AA179D-9924-42E8-B543-D5EB249555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0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13" name="Line 6">
              <a:extLst>
                <a:ext uri="{FF2B5EF4-FFF2-40B4-BE49-F238E27FC236}">
                  <a16:creationId xmlns:a16="http://schemas.microsoft.com/office/drawing/2014/main" id="{11DEA4DB-E07F-4B8A-97B5-B5162DAFE7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14" name="Line 7">
              <a:extLst>
                <a:ext uri="{FF2B5EF4-FFF2-40B4-BE49-F238E27FC236}">
                  <a16:creationId xmlns:a16="http://schemas.microsoft.com/office/drawing/2014/main" id="{EA87F3F8-B521-40F3-BF6E-262A2A47D3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15" name="Line 8">
              <a:extLst>
                <a:ext uri="{FF2B5EF4-FFF2-40B4-BE49-F238E27FC236}">
                  <a16:creationId xmlns:a16="http://schemas.microsoft.com/office/drawing/2014/main" id="{C4B22812-5BD3-401D-971C-2ECFA4D937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16" name="Line 9">
              <a:extLst>
                <a:ext uri="{FF2B5EF4-FFF2-40B4-BE49-F238E27FC236}">
                  <a16:creationId xmlns:a16="http://schemas.microsoft.com/office/drawing/2014/main" id="{99448F75-EE4C-405F-85EA-00AA355653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2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17" name="Line 10">
              <a:extLst>
                <a:ext uri="{FF2B5EF4-FFF2-40B4-BE49-F238E27FC236}">
                  <a16:creationId xmlns:a16="http://schemas.microsoft.com/office/drawing/2014/main" id="{0E220E71-5114-4029-BC96-C482ABAE0D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2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18" name="Line 11">
              <a:extLst>
                <a:ext uri="{FF2B5EF4-FFF2-40B4-BE49-F238E27FC236}">
                  <a16:creationId xmlns:a16="http://schemas.microsoft.com/office/drawing/2014/main" id="{9A5459CB-A1B9-46FD-ABBF-FC54984437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38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19" name="Line 12">
              <a:extLst>
                <a:ext uri="{FF2B5EF4-FFF2-40B4-BE49-F238E27FC236}">
                  <a16:creationId xmlns:a16="http://schemas.microsoft.com/office/drawing/2014/main" id="{259B5CCD-2EC6-4F33-885A-DB8939A387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38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20" name="Line 13">
              <a:extLst>
                <a:ext uri="{FF2B5EF4-FFF2-40B4-BE49-F238E27FC236}">
                  <a16:creationId xmlns:a16="http://schemas.microsoft.com/office/drawing/2014/main" id="{32AE551A-3A22-4774-9819-B176DA0519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38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21" name="Line 14">
              <a:extLst>
                <a:ext uri="{FF2B5EF4-FFF2-40B4-BE49-F238E27FC236}">
                  <a16:creationId xmlns:a16="http://schemas.microsoft.com/office/drawing/2014/main" id="{305CC84D-2BF2-4018-B81E-C9EE048DE8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74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22" name="Line 15">
              <a:extLst>
                <a:ext uri="{FF2B5EF4-FFF2-40B4-BE49-F238E27FC236}">
                  <a16:creationId xmlns:a16="http://schemas.microsoft.com/office/drawing/2014/main" id="{D221A67B-82AC-458E-AAFC-A522FE7292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74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23" name="Line 16">
              <a:extLst>
                <a:ext uri="{FF2B5EF4-FFF2-40B4-BE49-F238E27FC236}">
                  <a16:creationId xmlns:a16="http://schemas.microsoft.com/office/drawing/2014/main" id="{8DBFC5EA-76D3-4F1A-9778-A33860D6CA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10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24" name="Line 17">
              <a:extLst>
                <a:ext uri="{FF2B5EF4-FFF2-40B4-BE49-F238E27FC236}">
                  <a16:creationId xmlns:a16="http://schemas.microsoft.com/office/drawing/2014/main" id="{1693C292-1C76-4CD2-B657-BEE1245AA1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10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25" name="Line 18">
              <a:extLst>
                <a:ext uri="{FF2B5EF4-FFF2-40B4-BE49-F238E27FC236}">
                  <a16:creationId xmlns:a16="http://schemas.microsoft.com/office/drawing/2014/main" id="{915EC59F-DBF4-4C49-8067-313A4D6BB9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11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26" name="Line 19">
              <a:extLst>
                <a:ext uri="{FF2B5EF4-FFF2-40B4-BE49-F238E27FC236}">
                  <a16:creationId xmlns:a16="http://schemas.microsoft.com/office/drawing/2014/main" id="{2B3E0E90-CE44-452D-81CE-8409778298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47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27" name="Line 20">
              <a:extLst>
                <a:ext uri="{FF2B5EF4-FFF2-40B4-BE49-F238E27FC236}">
                  <a16:creationId xmlns:a16="http://schemas.microsoft.com/office/drawing/2014/main" id="{31FB4FD7-946D-4D86-8A6D-9D1BEE95C0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47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28" name="Line 21">
              <a:extLst>
                <a:ext uri="{FF2B5EF4-FFF2-40B4-BE49-F238E27FC236}">
                  <a16:creationId xmlns:a16="http://schemas.microsoft.com/office/drawing/2014/main" id="{ADA894D2-3F29-4FAE-A341-26BAEFD97B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3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29" name="Line 22">
              <a:extLst>
                <a:ext uri="{FF2B5EF4-FFF2-40B4-BE49-F238E27FC236}">
                  <a16:creationId xmlns:a16="http://schemas.microsoft.com/office/drawing/2014/main" id="{82D0180B-C831-44FE-A792-BF3049204D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3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30" name="Line 23">
              <a:extLst>
                <a:ext uri="{FF2B5EF4-FFF2-40B4-BE49-F238E27FC236}">
                  <a16:creationId xmlns:a16="http://schemas.microsoft.com/office/drawing/2014/main" id="{18D9832C-1A19-4FE2-ABC3-288215025F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2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31" name="Line 24">
              <a:extLst>
                <a:ext uri="{FF2B5EF4-FFF2-40B4-BE49-F238E27FC236}">
                  <a16:creationId xmlns:a16="http://schemas.microsoft.com/office/drawing/2014/main" id="{DB278D36-81D6-4448-A9DC-525B686F17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32" name="Line 25">
              <a:extLst>
                <a:ext uri="{FF2B5EF4-FFF2-40B4-BE49-F238E27FC236}">
                  <a16:creationId xmlns:a16="http://schemas.microsoft.com/office/drawing/2014/main" id="{0455CA88-4028-4A6F-9AFF-6201C5B402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33" name="Line 26">
              <a:extLst>
                <a:ext uri="{FF2B5EF4-FFF2-40B4-BE49-F238E27FC236}">
                  <a16:creationId xmlns:a16="http://schemas.microsoft.com/office/drawing/2014/main" id="{ACEC39D1-3DB9-40D0-9E7B-1337318662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34" name="Line 27">
              <a:extLst>
                <a:ext uri="{FF2B5EF4-FFF2-40B4-BE49-F238E27FC236}">
                  <a16:creationId xmlns:a16="http://schemas.microsoft.com/office/drawing/2014/main" id="{A634A81A-1B35-4B0C-A92B-1F29779630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35" name="Line 28">
              <a:extLst>
                <a:ext uri="{FF2B5EF4-FFF2-40B4-BE49-F238E27FC236}">
                  <a16:creationId xmlns:a16="http://schemas.microsoft.com/office/drawing/2014/main" id="{155C01E3-DB9E-4E84-BE34-979B2EC4A7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5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36" name="Line 29">
              <a:extLst>
                <a:ext uri="{FF2B5EF4-FFF2-40B4-BE49-F238E27FC236}">
                  <a16:creationId xmlns:a16="http://schemas.microsoft.com/office/drawing/2014/main" id="{1969DD78-B448-4D5D-AC34-542FC36131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91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37" name="Line 30">
              <a:extLst>
                <a:ext uri="{FF2B5EF4-FFF2-40B4-BE49-F238E27FC236}">
                  <a16:creationId xmlns:a16="http://schemas.microsoft.com/office/drawing/2014/main" id="{D7E9532F-CBA8-400B-A11D-0224F4D7C7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91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38" name="Line 31">
              <a:extLst>
                <a:ext uri="{FF2B5EF4-FFF2-40B4-BE49-F238E27FC236}">
                  <a16:creationId xmlns:a16="http://schemas.microsoft.com/office/drawing/2014/main" id="{4ADC1600-673A-4CE2-8950-25733FCA57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7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39" name="Line 32">
              <a:extLst>
                <a:ext uri="{FF2B5EF4-FFF2-40B4-BE49-F238E27FC236}">
                  <a16:creationId xmlns:a16="http://schemas.microsoft.com/office/drawing/2014/main" id="{E72FDCF8-3E0C-4FB9-BDFF-9659E9D75C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7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40" name="Line 33">
              <a:extLst>
                <a:ext uri="{FF2B5EF4-FFF2-40B4-BE49-F238E27FC236}">
                  <a16:creationId xmlns:a16="http://schemas.microsoft.com/office/drawing/2014/main" id="{33B1B36F-9C9D-44A9-865C-E323BD0E09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7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41" name="Line 34">
              <a:extLst>
                <a:ext uri="{FF2B5EF4-FFF2-40B4-BE49-F238E27FC236}">
                  <a16:creationId xmlns:a16="http://schemas.microsoft.com/office/drawing/2014/main" id="{AEC4C584-4DA1-4138-B92F-742792C61A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63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42" name="Line 35">
              <a:extLst>
                <a:ext uri="{FF2B5EF4-FFF2-40B4-BE49-F238E27FC236}">
                  <a16:creationId xmlns:a16="http://schemas.microsoft.com/office/drawing/2014/main" id="{239DEABC-3C0A-4C14-A863-AC212C8529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63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43" name="Line 36">
              <a:extLst>
                <a:ext uri="{FF2B5EF4-FFF2-40B4-BE49-F238E27FC236}">
                  <a16:creationId xmlns:a16="http://schemas.microsoft.com/office/drawing/2014/main" id="{DA94117C-3FC6-46C3-965A-2E2B56531E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9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44" name="Line 37">
              <a:extLst>
                <a:ext uri="{FF2B5EF4-FFF2-40B4-BE49-F238E27FC236}">
                  <a16:creationId xmlns:a16="http://schemas.microsoft.com/office/drawing/2014/main" id="{D72FD168-7C7C-46AC-A7D6-0D93A0FFEC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9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45" name="Line 38">
              <a:extLst>
                <a:ext uri="{FF2B5EF4-FFF2-40B4-BE49-F238E27FC236}">
                  <a16:creationId xmlns:a16="http://schemas.microsoft.com/office/drawing/2014/main" id="{A5E74882-CEF1-4DCC-B06A-6832D8F814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9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46" name="Line 39">
              <a:extLst>
                <a:ext uri="{FF2B5EF4-FFF2-40B4-BE49-F238E27FC236}">
                  <a16:creationId xmlns:a16="http://schemas.microsoft.com/office/drawing/2014/main" id="{EAA3A9CD-FF71-4654-89E6-9F1F932C4A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5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47" name="Line 40">
              <a:extLst>
                <a:ext uri="{FF2B5EF4-FFF2-40B4-BE49-F238E27FC236}">
                  <a16:creationId xmlns:a16="http://schemas.microsoft.com/office/drawing/2014/main" id="{B119051C-97B3-4185-A3CC-4BD3154A99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5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48" name="Line 41">
              <a:extLst>
                <a:ext uri="{FF2B5EF4-FFF2-40B4-BE49-F238E27FC236}">
                  <a16:creationId xmlns:a16="http://schemas.microsoft.com/office/drawing/2014/main" id="{10714186-18D6-4813-95F1-E40CBDF833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1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49" name="Line 42">
              <a:extLst>
                <a:ext uri="{FF2B5EF4-FFF2-40B4-BE49-F238E27FC236}">
                  <a16:creationId xmlns:a16="http://schemas.microsoft.com/office/drawing/2014/main" id="{C21F7B40-4B51-4677-8CB6-8AD4FAF4FE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1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50" name="Line 43">
              <a:extLst>
                <a:ext uri="{FF2B5EF4-FFF2-40B4-BE49-F238E27FC236}">
                  <a16:creationId xmlns:a16="http://schemas.microsoft.com/office/drawing/2014/main" id="{E34B85A0-98D4-497A-99BF-AA26A36C33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1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51" name="Line 44">
              <a:extLst>
                <a:ext uri="{FF2B5EF4-FFF2-40B4-BE49-F238E27FC236}">
                  <a16:creationId xmlns:a16="http://schemas.microsoft.com/office/drawing/2014/main" id="{BA27608E-D1C3-447E-AB27-6222D8868B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7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52" name="Line 45">
              <a:extLst>
                <a:ext uri="{FF2B5EF4-FFF2-40B4-BE49-F238E27FC236}">
                  <a16:creationId xmlns:a16="http://schemas.microsoft.com/office/drawing/2014/main" id="{0DE5FDF0-0B56-41B4-8FF5-12BC9EFC98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7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53" name="Line 46">
              <a:extLst>
                <a:ext uri="{FF2B5EF4-FFF2-40B4-BE49-F238E27FC236}">
                  <a16:creationId xmlns:a16="http://schemas.microsoft.com/office/drawing/2014/main" id="{A66C550C-70E5-48C3-A47B-418AC844CB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3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54" name="Line 47">
              <a:extLst>
                <a:ext uri="{FF2B5EF4-FFF2-40B4-BE49-F238E27FC236}">
                  <a16:creationId xmlns:a16="http://schemas.microsoft.com/office/drawing/2014/main" id="{843D4F9C-E911-4DE5-AB76-6582128286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3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55" name="Line 48">
              <a:extLst>
                <a:ext uri="{FF2B5EF4-FFF2-40B4-BE49-F238E27FC236}">
                  <a16:creationId xmlns:a16="http://schemas.microsoft.com/office/drawing/2014/main" id="{20B3D74A-502E-408F-89C8-75BB50FC7D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3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56" name="Line 49">
              <a:extLst>
                <a:ext uri="{FF2B5EF4-FFF2-40B4-BE49-F238E27FC236}">
                  <a16:creationId xmlns:a16="http://schemas.microsoft.com/office/drawing/2014/main" id="{34268BE5-11DF-4AE1-89DC-9A86A31384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79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57" name="Line 50">
              <a:extLst>
                <a:ext uri="{FF2B5EF4-FFF2-40B4-BE49-F238E27FC236}">
                  <a16:creationId xmlns:a16="http://schemas.microsoft.com/office/drawing/2014/main" id="{6AB33C3E-6E32-4BEF-AB72-26DE490AE4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79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58" name="Line 51">
              <a:extLst>
                <a:ext uri="{FF2B5EF4-FFF2-40B4-BE49-F238E27FC236}">
                  <a16:creationId xmlns:a16="http://schemas.microsoft.com/office/drawing/2014/main" id="{7433EB78-0186-42EF-872B-464C18146A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59" name="Line 52">
              <a:extLst>
                <a:ext uri="{FF2B5EF4-FFF2-40B4-BE49-F238E27FC236}">
                  <a16:creationId xmlns:a16="http://schemas.microsoft.com/office/drawing/2014/main" id="{BF916550-63A9-483B-813B-0B9C7B42AC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60" name="Line 53">
              <a:extLst>
                <a:ext uri="{FF2B5EF4-FFF2-40B4-BE49-F238E27FC236}">
                  <a16:creationId xmlns:a16="http://schemas.microsoft.com/office/drawing/2014/main" id="{1297EEE4-3D63-489C-86D7-C9B7C947F4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1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61" name="Line 54">
              <a:extLst>
                <a:ext uri="{FF2B5EF4-FFF2-40B4-BE49-F238E27FC236}">
                  <a16:creationId xmlns:a16="http://schemas.microsoft.com/office/drawing/2014/main" id="{1A33641D-7D24-4BB7-97DC-76BA0AA9EC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7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62" name="Line 55">
              <a:extLst>
                <a:ext uri="{FF2B5EF4-FFF2-40B4-BE49-F238E27FC236}">
                  <a16:creationId xmlns:a16="http://schemas.microsoft.com/office/drawing/2014/main" id="{5BD44585-3AC3-4D47-A699-99893652CE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7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63" name="Line 56">
              <a:extLst>
                <a:ext uri="{FF2B5EF4-FFF2-40B4-BE49-F238E27FC236}">
                  <a16:creationId xmlns:a16="http://schemas.microsoft.com/office/drawing/2014/main" id="{5D3873E3-2684-4414-8AD5-E5902B7D05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3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64" name="Line 57">
              <a:extLst>
                <a:ext uri="{FF2B5EF4-FFF2-40B4-BE49-F238E27FC236}">
                  <a16:creationId xmlns:a16="http://schemas.microsoft.com/office/drawing/2014/main" id="{072978D8-142A-42D7-B371-5E56116FB2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3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65" name="Line 58">
              <a:extLst>
                <a:ext uri="{FF2B5EF4-FFF2-40B4-BE49-F238E27FC236}">
                  <a16:creationId xmlns:a16="http://schemas.microsoft.com/office/drawing/2014/main" id="{63A732DF-C66B-4215-B690-B9D52C1E38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3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66" name="Line 59">
              <a:extLst>
                <a:ext uri="{FF2B5EF4-FFF2-40B4-BE49-F238E27FC236}">
                  <a16:creationId xmlns:a16="http://schemas.microsoft.com/office/drawing/2014/main" id="{2438B4C0-76D5-4C8F-BBA1-5BCCAA8F5A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9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67" name="Line 60">
              <a:extLst>
                <a:ext uri="{FF2B5EF4-FFF2-40B4-BE49-F238E27FC236}">
                  <a16:creationId xmlns:a16="http://schemas.microsoft.com/office/drawing/2014/main" id="{EE2F01E1-C755-45A9-97F6-7AB9EA210E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9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68" name="Line 61">
              <a:extLst>
                <a:ext uri="{FF2B5EF4-FFF2-40B4-BE49-F238E27FC236}">
                  <a16:creationId xmlns:a16="http://schemas.microsoft.com/office/drawing/2014/main" id="{800D8BB3-5EB0-4D1A-ACC9-A37A131DF6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05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69" name="Line 62">
              <a:extLst>
                <a:ext uri="{FF2B5EF4-FFF2-40B4-BE49-F238E27FC236}">
                  <a16:creationId xmlns:a16="http://schemas.microsoft.com/office/drawing/2014/main" id="{9CF632FC-6AF3-4D68-AE0F-F531D1F786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05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70" name="Line 63">
              <a:extLst>
                <a:ext uri="{FF2B5EF4-FFF2-40B4-BE49-F238E27FC236}">
                  <a16:creationId xmlns:a16="http://schemas.microsoft.com/office/drawing/2014/main" id="{46C6A54F-FDFB-4EEC-BDE5-700B9ECF6A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51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71" name="Line 64">
              <a:extLst>
                <a:ext uri="{FF2B5EF4-FFF2-40B4-BE49-F238E27FC236}">
                  <a16:creationId xmlns:a16="http://schemas.microsoft.com/office/drawing/2014/main" id="{E073FFAB-8A6E-4135-8B07-22B58CDFA3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87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72" name="Line 65">
              <a:extLst>
                <a:ext uri="{FF2B5EF4-FFF2-40B4-BE49-F238E27FC236}">
                  <a16:creationId xmlns:a16="http://schemas.microsoft.com/office/drawing/2014/main" id="{5391D386-93D2-4E44-B6E7-2CC82D516F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87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73" name="Line 66">
              <a:extLst>
                <a:ext uri="{FF2B5EF4-FFF2-40B4-BE49-F238E27FC236}">
                  <a16:creationId xmlns:a16="http://schemas.microsoft.com/office/drawing/2014/main" id="{5A8D5F77-AB6F-4D69-B613-A899215F16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23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74" name="Line 67">
              <a:extLst>
                <a:ext uri="{FF2B5EF4-FFF2-40B4-BE49-F238E27FC236}">
                  <a16:creationId xmlns:a16="http://schemas.microsoft.com/office/drawing/2014/main" id="{084504FE-38C6-4FEB-B6EC-68BD7CFCAD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23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75" name="Line 68">
              <a:extLst>
                <a:ext uri="{FF2B5EF4-FFF2-40B4-BE49-F238E27FC236}">
                  <a16:creationId xmlns:a16="http://schemas.microsoft.com/office/drawing/2014/main" id="{E8F1BD3F-E589-4B36-98F8-2DB62EB8BB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8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76" name="Line 69">
              <a:extLst>
                <a:ext uri="{FF2B5EF4-FFF2-40B4-BE49-F238E27FC236}">
                  <a16:creationId xmlns:a16="http://schemas.microsoft.com/office/drawing/2014/main" id="{171B0942-9D2B-4650-8EF7-D31095F0B2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4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77" name="Line 70">
              <a:extLst>
                <a:ext uri="{FF2B5EF4-FFF2-40B4-BE49-F238E27FC236}">
                  <a16:creationId xmlns:a16="http://schemas.microsoft.com/office/drawing/2014/main" id="{92797646-26E9-4E18-AC41-86A161B958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4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78" name="Line 71">
              <a:extLst>
                <a:ext uri="{FF2B5EF4-FFF2-40B4-BE49-F238E27FC236}">
                  <a16:creationId xmlns:a16="http://schemas.microsoft.com/office/drawing/2014/main" id="{99120934-0807-48BB-8E48-957AF9E394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40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79" name="Line 72">
              <a:extLst>
                <a:ext uri="{FF2B5EF4-FFF2-40B4-BE49-F238E27FC236}">
                  <a16:creationId xmlns:a16="http://schemas.microsoft.com/office/drawing/2014/main" id="{FED25710-AA68-4C4D-84CD-A55CC6B7FA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40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80" name="Line 73">
              <a:extLst>
                <a:ext uri="{FF2B5EF4-FFF2-40B4-BE49-F238E27FC236}">
                  <a16:creationId xmlns:a16="http://schemas.microsoft.com/office/drawing/2014/main" id="{C39507CD-E398-4ACE-ACA6-3E94B9481B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86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81" name="Line 74">
              <a:extLst>
                <a:ext uri="{FF2B5EF4-FFF2-40B4-BE49-F238E27FC236}">
                  <a16:creationId xmlns:a16="http://schemas.microsoft.com/office/drawing/2014/main" id="{FB50FC83-77FB-45E7-9FE9-0893EA1EDC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22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82" name="Line 75">
              <a:extLst>
                <a:ext uri="{FF2B5EF4-FFF2-40B4-BE49-F238E27FC236}">
                  <a16:creationId xmlns:a16="http://schemas.microsoft.com/office/drawing/2014/main" id="{22884EB3-EAA6-48DB-860D-BEDC836260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22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83" name="Line 76">
              <a:extLst>
                <a:ext uri="{FF2B5EF4-FFF2-40B4-BE49-F238E27FC236}">
                  <a16:creationId xmlns:a16="http://schemas.microsoft.com/office/drawing/2014/main" id="{3A0AF9BF-42CC-434C-9D32-109B1A98CB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8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84" name="Line 77">
              <a:extLst>
                <a:ext uri="{FF2B5EF4-FFF2-40B4-BE49-F238E27FC236}">
                  <a16:creationId xmlns:a16="http://schemas.microsoft.com/office/drawing/2014/main" id="{C0BF9ADB-FAB4-4239-89E1-4D7CD15721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8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85" name="Line 78">
              <a:extLst>
                <a:ext uri="{FF2B5EF4-FFF2-40B4-BE49-F238E27FC236}">
                  <a16:creationId xmlns:a16="http://schemas.microsoft.com/office/drawing/2014/main" id="{21FD4E5D-6C89-4BE4-9657-1C10B6F2D2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03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86" name="Line 79">
              <a:extLst>
                <a:ext uri="{FF2B5EF4-FFF2-40B4-BE49-F238E27FC236}">
                  <a16:creationId xmlns:a16="http://schemas.microsoft.com/office/drawing/2014/main" id="{6A9AC662-931E-45E0-BB26-8E795CBD9C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39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87" name="Line 80">
              <a:extLst>
                <a:ext uri="{FF2B5EF4-FFF2-40B4-BE49-F238E27FC236}">
                  <a16:creationId xmlns:a16="http://schemas.microsoft.com/office/drawing/2014/main" id="{B6CE1B68-91EE-4200-8972-4C7A613ECD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39" y="119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88" name="Line 81">
              <a:extLst>
                <a:ext uri="{FF2B5EF4-FFF2-40B4-BE49-F238E27FC236}">
                  <a16:creationId xmlns:a16="http://schemas.microsoft.com/office/drawing/2014/main" id="{7A876681-95CB-460E-A347-C984F40F10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75" y="119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389" name="Line 82">
              <a:extLst>
                <a:ext uri="{FF2B5EF4-FFF2-40B4-BE49-F238E27FC236}">
                  <a16:creationId xmlns:a16="http://schemas.microsoft.com/office/drawing/2014/main" id="{CBBEC2A4-8A2F-482B-AD0E-9130A1EBC1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75" y="34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53251" name="Line 83">
            <a:extLst>
              <a:ext uri="{FF2B5EF4-FFF2-40B4-BE49-F238E27FC236}">
                <a16:creationId xmlns:a16="http://schemas.microsoft.com/office/drawing/2014/main" id="{6CB41CDE-F016-4117-B4F5-04FAEFD511D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70977" y="1333046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52" name="Line 84">
            <a:extLst>
              <a:ext uri="{FF2B5EF4-FFF2-40B4-BE49-F238E27FC236}">
                <a16:creationId xmlns:a16="http://schemas.microsoft.com/office/drawing/2014/main" id="{F088C1BB-A64F-4226-95B0-AEBD64C6DDD1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2777" y="1333046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53" name="Line 85">
            <a:extLst>
              <a:ext uri="{FF2B5EF4-FFF2-40B4-BE49-F238E27FC236}">
                <a16:creationId xmlns:a16="http://schemas.microsoft.com/office/drawing/2014/main" id="{609BEF08-B60C-4C7B-89F3-BDCDCBC5C2F9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4577" y="1333046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54" name="Line 86">
            <a:extLst>
              <a:ext uri="{FF2B5EF4-FFF2-40B4-BE49-F238E27FC236}">
                <a16:creationId xmlns:a16="http://schemas.microsoft.com/office/drawing/2014/main" id="{92CCAA30-E5DB-4F3F-8A72-0703A9E58B88}"/>
              </a:ext>
            </a:extLst>
          </p:cNvPr>
          <p:cNvSpPr>
            <a:spLocks noChangeShapeType="1"/>
          </p:cNvSpPr>
          <p:nvPr/>
        </p:nvSpPr>
        <p:spPr bwMode="auto">
          <a:xfrm>
            <a:off x="2866377" y="1333046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55" name="Line 87">
            <a:extLst>
              <a:ext uri="{FF2B5EF4-FFF2-40B4-BE49-F238E27FC236}">
                <a16:creationId xmlns:a16="http://schemas.microsoft.com/office/drawing/2014/main" id="{AB374280-B7AF-4CD4-8B32-A7BA9CDC381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99765" y="1333046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56" name="Line 88">
            <a:extLst>
              <a:ext uri="{FF2B5EF4-FFF2-40B4-BE49-F238E27FC236}">
                <a16:creationId xmlns:a16="http://schemas.microsoft.com/office/drawing/2014/main" id="{6F62A8E7-D45D-409D-A061-EA21BAE9121B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1565" y="1333046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57" name="Line 89">
            <a:extLst>
              <a:ext uri="{FF2B5EF4-FFF2-40B4-BE49-F238E27FC236}">
                <a16:creationId xmlns:a16="http://schemas.microsoft.com/office/drawing/2014/main" id="{5F756315-4749-4085-984D-655AB83BF950}"/>
              </a:ext>
            </a:extLst>
          </p:cNvPr>
          <p:cNvSpPr>
            <a:spLocks noChangeShapeType="1"/>
          </p:cNvSpPr>
          <p:nvPr/>
        </p:nvSpPr>
        <p:spPr bwMode="auto">
          <a:xfrm>
            <a:off x="4163365" y="1333046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58" name="Line 90">
            <a:extLst>
              <a:ext uri="{FF2B5EF4-FFF2-40B4-BE49-F238E27FC236}">
                <a16:creationId xmlns:a16="http://schemas.microsoft.com/office/drawing/2014/main" id="{1CBDB5AA-5034-4045-8EAF-AF51677BF6A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95165" y="1404484"/>
            <a:ext cx="0" cy="49672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59" name="Line 91">
            <a:extLst>
              <a:ext uri="{FF2B5EF4-FFF2-40B4-BE49-F238E27FC236}">
                <a16:creationId xmlns:a16="http://schemas.microsoft.com/office/drawing/2014/main" id="{4F4B58BF-B535-4B65-A835-E67BFFD12C15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6965" y="1333046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60" name="Line 92">
            <a:extLst>
              <a:ext uri="{FF2B5EF4-FFF2-40B4-BE49-F238E27FC236}">
                <a16:creationId xmlns:a16="http://schemas.microsoft.com/office/drawing/2014/main" id="{F1DFA916-1AAA-43D2-AE12-BA3209E5B002}"/>
              </a:ext>
            </a:extLst>
          </p:cNvPr>
          <p:cNvSpPr>
            <a:spLocks noChangeShapeType="1"/>
          </p:cNvSpPr>
          <p:nvPr/>
        </p:nvSpPr>
        <p:spPr bwMode="auto">
          <a:xfrm>
            <a:off x="5458765" y="1333046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61" name="Line 93">
            <a:extLst>
              <a:ext uri="{FF2B5EF4-FFF2-40B4-BE49-F238E27FC236}">
                <a16:creationId xmlns:a16="http://schemas.microsoft.com/office/drawing/2014/main" id="{66ECACB4-C43B-4A9D-B27D-DCB9A15D830A}"/>
              </a:ext>
            </a:extLst>
          </p:cNvPr>
          <p:cNvSpPr>
            <a:spLocks noChangeShapeType="1"/>
          </p:cNvSpPr>
          <p:nvPr/>
        </p:nvSpPr>
        <p:spPr bwMode="auto">
          <a:xfrm>
            <a:off x="5963590" y="1333046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62" name="Line 94">
            <a:extLst>
              <a:ext uri="{FF2B5EF4-FFF2-40B4-BE49-F238E27FC236}">
                <a16:creationId xmlns:a16="http://schemas.microsoft.com/office/drawing/2014/main" id="{F2B4CBB9-7C46-4859-AD28-67E6804AE85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95390" y="1333046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63" name="Line 95">
            <a:extLst>
              <a:ext uri="{FF2B5EF4-FFF2-40B4-BE49-F238E27FC236}">
                <a16:creationId xmlns:a16="http://schemas.microsoft.com/office/drawing/2014/main" id="{03BF6B08-1367-4221-A99C-5D1357F208F0}"/>
              </a:ext>
            </a:extLst>
          </p:cNvPr>
          <p:cNvSpPr>
            <a:spLocks noChangeShapeType="1"/>
          </p:cNvSpPr>
          <p:nvPr/>
        </p:nvSpPr>
        <p:spPr bwMode="auto">
          <a:xfrm>
            <a:off x="6898627" y="1260021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64" name="Line 96">
            <a:extLst>
              <a:ext uri="{FF2B5EF4-FFF2-40B4-BE49-F238E27FC236}">
                <a16:creationId xmlns:a16="http://schemas.microsoft.com/office/drawing/2014/main" id="{A94CFF90-AD2A-4DE7-A2FD-ED9B2652B177}"/>
              </a:ext>
            </a:extLst>
          </p:cNvPr>
          <p:cNvSpPr>
            <a:spLocks noChangeShapeType="1"/>
          </p:cNvSpPr>
          <p:nvPr/>
        </p:nvSpPr>
        <p:spPr bwMode="auto">
          <a:xfrm>
            <a:off x="7403452" y="1333046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65" name="Line 97">
            <a:extLst>
              <a:ext uri="{FF2B5EF4-FFF2-40B4-BE49-F238E27FC236}">
                <a16:creationId xmlns:a16="http://schemas.microsoft.com/office/drawing/2014/main" id="{A3F1F75C-0A35-4A47-A46C-578CCE3792B4}"/>
              </a:ext>
            </a:extLst>
          </p:cNvPr>
          <p:cNvSpPr>
            <a:spLocks noChangeShapeType="1"/>
          </p:cNvSpPr>
          <p:nvPr/>
        </p:nvSpPr>
        <p:spPr bwMode="auto">
          <a:xfrm>
            <a:off x="7906690" y="1333046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66" name="Line 98">
            <a:extLst>
              <a:ext uri="{FF2B5EF4-FFF2-40B4-BE49-F238E27FC236}">
                <a16:creationId xmlns:a16="http://schemas.microsoft.com/office/drawing/2014/main" id="{ABCE2072-147B-4297-B838-7A702D482561}"/>
              </a:ext>
            </a:extLst>
          </p:cNvPr>
          <p:cNvSpPr>
            <a:spLocks noChangeShapeType="1"/>
          </p:cNvSpPr>
          <p:nvPr/>
        </p:nvSpPr>
        <p:spPr bwMode="auto">
          <a:xfrm>
            <a:off x="8411515" y="1333046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67" name="Line 99">
            <a:extLst>
              <a:ext uri="{FF2B5EF4-FFF2-40B4-BE49-F238E27FC236}">
                <a16:creationId xmlns:a16="http://schemas.microsoft.com/office/drawing/2014/main" id="{8DDA443F-6AAD-4446-8D88-03E21891EC8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152" y="1764846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68" name="Line 100">
            <a:extLst>
              <a:ext uri="{FF2B5EF4-FFF2-40B4-BE49-F238E27FC236}">
                <a16:creationId xmlns:a16="http://schemas.microsoft.com/office/drawing/2014/main" id="{C9DF2A26-5709-4A12-AE5E-837D2A3A85F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70977" y="1475921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69" name="Line 101">
            <a:extLst>
              <a:ext uri="{FF2B5EF4-FFF2-40B4-BE49-F238E27FC236}">
                <a16:creationId xmlns:a16="http://schemas.microsoft.com/office/drawing/2014/main" id="{992DC874-AFF0-4F1C-81C1-0DA812654DA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70977" y="1475921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70" name="Line 102">
            <a:extLst>
              <a:ext uri="{FF2B5EF4-FFF2-40B4-BE49-F238E27FC236}">
                <a16:creationId xmlns:a16="http://schemas.microsoft.com/office/drawing/2014/main" id="{36470B27-7455-45BC-9D3C-234F8E1CF4C9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2777" y="1475922"/>
            <a:ext cx="0" cy="30419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80" name="Line 112">
            <a:extLst>
              <a:ext uri="{FF2B5EF4-FFF2-40B4-BE49-F238E27FC236}">
                <a16:creationId xmlns:a16="http://schemas.microsoft.com/office/drawing/2014/main" id="{08846E0E-EB29-44D0-8240-A069B5F4A016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152" y="2341109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81" name="Line 113">
            <a:extLst>
              <a:ext uri="{FF2B5EF4-FFF2-40B4-BE49-F238E27FC236}">
                <a16:creationId xmlns:a16="http://schemas.microsoft.com/office/drawing/2014/main" id="{71453807-E9E1-4856-92AD-34EF5EB59D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02775" y="2052181"/>
            <a:ext cx="87693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82" name="Line 114">
            <a:extLst>
              <a:ext uri="{FF2B5EF4-FFF2-40B4-BE49-F238E27FC236}">
                <a16:creationId xmlns:a16="http://schemas.microsoft.com/office/drawing/2014/main" id="{289542E9-CEE3-4E24-B513-78E072B261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2777" y="2052184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88" name="Line 120">
            <a:extLst>
              <a:ext uri="{FF2B5EF4-FFF2-40B4-BE49-F238E27FC236}">
                <a16:creationId xmlns:a16="http://schemas.microsoft.com/office/drawing/2014/main" id="{7DCD7772-0F09-4177-BD57-EB3539A57A2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93577" y="2052184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91" name="Line 123">
            <a:extLst>
              <a:ext uri="{FF2B5EF4-FFF2-40B4-BE49-F238E27FC236}">
                <a16:creationId xmlns:a16="http://schemas.microsoft.com/office/drawing/2014/main" id="{69FB7ACF-1329-447F-A1BE-E7D59239D835}"/>
              </a:ext>
            </a:extLst>
          </p:cNvPr>
          <p:cNvSpPr>
            <a:spLocks noChangeShapeType="1"/>
          </p:cNvSpPr>
          <p:nvPr/>
        </p:nvSpPr>
        <p:spPr bwMode="auto">
          <a:xfrm>
            <a:off x="8411516" y="2341109"/>
            <a:ext cx="44285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92" name="Line 124">
            <a:extLst>
              <a:ext uri="{FF2B5EF4-FFF2-40B4-BE49-F238E27FC236}">
                <a16:creationId xmlns:a16="http://schemas.microsoft.com/office/drawing/2014/main" id="{187AEE6D-2777-4398-B7AC-369DB5827FDD}"/>
              </a:ext>
            </a:extLst>
          </p:cNvPr>
          <p:cNvSpPr>
            <a:spLocks noChangeShapeType="1"/>
          </p:cNvSpPr>
          <p:nvPr/>
        </p:nvSpPr>
        <p:spPr bwMode="auto">
          <a:xfrm>
            <a:off x="8411515" y="2052184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93" name="Line 125">
            <a:extLst>
              <a:ext uri="{FF2B5EF4-FFF2-40B4-BE49-F238E27FC236}">
                <a16:creationId xmlns:a16="http://schemas.microsoft.com/office/drawing/2014/main" id="{EBB8F221-6766-4B30-86D7-C60C90DFB01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74355" y="3053397"/>
            <a:ext cx="277544" cy="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301" name="Text Box 133">
            <a:extLst>
              <a:ext uri="{FF2B5EF4-FFF2-40B4-BE49-F238E27FC236}">
                <a16:creationId xmlns:a16="http://schemas.microsoft.com/office/drawing/2014/main" id="{3EE9037F-F595-4516-BA1B-A621091DD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840" y="885503"/>
            <a:ext cx="7921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dirty="0"/>
              <a:t>B</a:t>
            </a:r>
          </a:p>
        </p:txBody>
      </p:sp>
      <p:sp>
        <p:nvSpPr>
          <p:cNvPr id="53302" name="Text Box 134">
            <a:extLst>
              <a:ext uri="{FF2B5EF4-FFF2-40B4-BE49-F238E27FC236}">
                <a16:creationId xmlns:a16="http://schemas.microsoft.com/office/drawing/2014/main" id="{CC2135FF-B0AA-482C-ABF5-47106BE091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101" y="1968046"/>
            <a:ext cx="42469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dirty="0"/>
              <a:t>S</a:t>
            </a:r>
          </a:p>
        </p:txBody>
      </p:sp>
      <p:sp>
        <p:nvSpPr>
          <p:cNvPr id="53303" name="Text Box 135">
            <a:extLst>
              <a:ext uri="{FF2B5EF4-FFF2-40B4-BE49-F238E27FC236}">
                <a16:creationId xmlns:a16="http://schemas.microsoft.com/office/drawing/2014/main" id="{143EF4AE-D82A-477C-AC4C-8C961F0D31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146" y="2723695"/>
            <a:ext cx="649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dirty="0"/>
              <a:t>Y1</a:t>
            </a:r>
          </a:p>
        </p:txBody>
      </p:sp>
      <p:sp>
        <p:nvSpPr>
          <p:cNvPr id="53304" name="Text Box 136">
            <a:extLst>
              <a:ext uri="{FF2B5EF4-FFF2-40B4-BE49-F238E27FC236}">
                <a16:creationId xmlns:a16="http://schemas.microsoft.com/office/drawing/2014/main" id="{0DC240C3-6EF0-4AEE-B354-132775C18F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41" y="3420601"/>
            <a:ext cx="62068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dirty="0"/>
              <a:t>Y2</a:t>
            </a:r>
          </a:p>
        </p:txBody>
      </p:sp>
      <p:sp>
        <p:nvSpPr>
          <p:cNvPr id="53305" name="Text Box 137">
            <a:extLst>
              <a:ext uri="{FF2B5EF4-FFF2-40B4-BE49-F238E27FC236}">
                <a16:creationId xmlns:a16="http://schemas.microsoft.com/office/drawing/2014/main" id="{D9C43E7B-EDBD-43C2-914E-B3B86D02B3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045" y="1391791"/>
            <a:ext cx="792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dirty="0"/>
              <a:t>A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C28FA3AE-2749-47F0-B913-AD19B34BB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b="0" kern="1200">
                <a:solidFill>
                  <a:schemeClr val="tx1"/>
                </a:solidFill>
                <a:effectLst/>
                <a:latin typeface="Tahoma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9pPr>
          </a:lstStyle>
          <a:p>
            <a:pPr>
              <a:defRPr/>
            </a:pPr>
            <a:fld id="{B8B5F724-CEF5-4D8A-942A-DC8E1200393A}" type="slidenum">
              <a:rPr lang="zh-CN" altLang="en-GB" smtClean="0"/>
              <a:pPr>
                <a:defRPr/>
              </a:pPr>
              <a:t>8</a:t>
            </a:fld>
            <a:endParaRPr lang="en-US" altLang="zh-CN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D5135CD-6DA1-585D-C1E9-3B9CEF619D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1868" y="131301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 sz="3200" b="1">
                <a:solidFill>
                  <a:schemeClr val="tx1"/>
                </a:solidFill>
                <a:latin typeface="黑体" pitchFamily="2" charset="-122"/>
                <a:ea typeface="黑体" pitchFamily="2" charset="-122"/>
                <a:cs typeface="+mn-cs"/>
              </a:defRPr>
            </a:lvl1pPr>
            <a:lvl2pPr marL="742950" indent="-28575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8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2pPr>
            <a:lvl3pPr marL="11430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5000"/>
              <a:buFont typeface="Wingdings" pitchFamily="2" charset="2"/>
              <a:buChar char="w"/>
              <a:defRPr sz="24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3pPr>
            <a:lvl4pPr marL="16002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4pPr>
            <a:lvl5pPr marL="20574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kumimoji="1" lang="zh-CN" altLang="en-US" kern="12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实验</a:t>
            </a:r>
            <a:r>
              <a:rPr kumimoji="1" lang="en-US" altLang="zh-CN" kern="12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 </a:t>
            </a:r>
            <a:r>
              <a:rPr kumimoji="1" lang="zh-CN" altLang="en-US" kern="12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译码器电路原理与应用</a:t>
            </a:r>
          </a:p>
        </p:txBody>
      </p:sp>
      <p:sp>
        <p:nvSpPr>
          <p:cNvPr id="144" name="Line 125">
            <a:extLst>
              <a:ext uri="{FF2B5EF4-FFF2-40B4-BE49-F238E27FC236}">
                <a16:creationId xmlns:a16="http://schemas.microsoft.com/office/drawing/2014/main" id="{73479302-9EB7-446E-88D5-B2EBA777C7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55077" y="2723688"/>
            <a:ext cx="43020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5" name="Line 126">
            <a:extLst>
              <a:ext uri="{FF2B5EF4-FFF2-40B4-BE49-F238E27FC236}">
                <a16:creationId xmlns:a16="http://schemas.microsoft.com/office/drawing/2014/main" id="{BBE4E76E-6119-46C9-87E1-DCF1663B5967}"/>
              </a:ext>
            </a:extLst>
          </p:cNvPr>
          <p:cNvSpPr>
            <a:spLocks noChangeShapeType="1"/>
          </p:cNvSpPr>
          <p:nvPr/>
        </p:nvSpPr>
        <p:spPr bwMode="auto">
          <a:xfrm>
            <a:off x="1355077" y="2723698"/>
            <a:ext cx="0" cy="33653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6" name="Line 126">
            <a:extLst>
              <a:ext uri="{FF2B5EF4-FFF2-40B4-BE49-F238E27FC236}">
                <a16:creationId xmlns:a16="http://schemas.microsoft.com/office/drawing/2014/main" id="{67A05E2B-7130-4D17-A53B-77371F204DB7}"/>
              </a:ext>
            </a:extLst>
          </p:cNvPr>
          <p:cNvSpPr>
            <a:spLocks noChangeShapeType="1"/>
          </p:cNvSpPr>
          <p:nvPr/>
        </p:nvSpPr>
        <p:spPr bwMode="auto">
          <a:xfrm>
            <a:off x="1786877" y="2723689"/>
            <a:ext cx="4732" cy="3297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7" name="Line 125">
            <a:extLst>
              <a:ext uri="{FF2B5EF4-FFF2-40B4-BE49-F238E27FC236}">
                <a16:creationId xmlns:a16="http://schemas.microsoft.com/office/drawing/2014/main" id="{1BE31821-620C-43EC-B084-389081E176C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88469" y="3053397"/>
            <a:ext cx="43020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8" name="Line 83">
            <a:extLst>
              <a:ext uri="{FF2B5EF4-FFF2-40B4-BE49-F238E27FC236}">
                <a16:creationId xmlns:a16="http://schemas.microsoft.com/office/drawing/2014/main" id="{E100E8D6-E78F-4444-A20F-24BEECE3C350}"/>
              </a:ext>
            </a:extLst>
          </p:cNvPr>
          <p:cNvSpPr>
            <a:spLocks noChangeShapeType="1"/>
          </p:cNvSpPr>
          <p:nvPr/>
        </p:nvSpPr>
        <p:spPr bwMode="auto">
          <a:xfrm>
            <a:off x="2218677" y="1326904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9" name="Line 83">
            <a:extLst>
              <a:ext uri="{FF2B5EF4-FFF2-40B4-BE49-F238E27FC236}">
                <a16:creationId xmlns:a16="http://schemas.microsoft.com/office/drawing/2014/main" id="{481FFBDF-1EF1-4BF3-838C-41F96B95C918}"/>
              </a:ext>
            </a:extLst>
          </p:cNvPr>
          <p:cNvSpPr>
            <a:spLocks noChangeShapeType="1"/>
          </p:cNvSpPr>
          <p:nvPr/>
        </p:nvSpPr>
        <p:spPr bwMode="auto">
          <a:xfrm>
            <a:off x="1785285" y="1342703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0" name="Line 83">
            <a:extLst>
              <a:ext uri="{FF2B5EF4-FFF2-40B4-BE49-F238E27FC236}">
                <a16:creationId xmlns:a16="http://schemas.microsoft.com/office/drawing/2014/main" id="{7978273D-1FA1-449B-B2F0-6C7D07B26607}"/>
              </a:ext>
            </a:extLst>
          </p:cNvPr>
          <p:cNvSpPr>
            <a:spLocks noChangeShapeType="1"/>
          </p:cNvSpPr>
          <p:nvPr/>
        </p:nvSpPr>
        <p:spPr bwMode="auto">
          <a:xfrm>
            <a:off x="1351898" y="1342703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1" name="Line 99">
            <a:extLst>
              <a:ext uri="{FF2B5EF4-FFF2-40B4-BE49-F238E27FC236}">
                <a16:creationId xmlns:a16="http://schemas.microsoft.com/office/drawing/2014/main" id="{3B5658B7-5A5E-4908-8BD8-24545577D5FB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2777" y="178011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2" name="Line 100">
            <a:extLst>
              <a:ext uri="{FF2B5EF4-FFF2-40B4-BE49-F238E27FC236}">
                <a16:creationId xmlns:a16="http://schemas.microsoft.com/office/drawing/2014/main" id="{5356D1CD-A48B-445F-BEF2-AA70D308E4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34577" y="149119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" name="Line 101">
            <a:extLst>
              <a:ext uri="{FF2B5EF4-FFF2-40B4-BE49-F238E27FC236}">
                <a16:creationId xmlns:a16="http://schemas.microsoft.com/office/drawing/2014/main" id="{D02CC208-52F2-4BB4-9481-E65718842FD8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4577" y="149119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4" name="Line 102">
            <a:extLst>
              <a:ext uri="{FF2B5EF4-FFF2-40B4-BE49-F238E27FC236}">
                <a16:creationId xmlns:a16="http://schemas.microsoft.com/office/drawing/2014/main" id="{6C235D42-CF8B-4022-ADD4-E03D3E3E13E7}"/>
              </a:ext>
            </a:extLst>
          </p:cNvPr>
          <p:cNvSpPr>
            <a:spLocks noChangeShapeType="1"/>
          </p:cNvSpPr>
          <p:nvPr/>
        </p:nvSpPr>
        <p:spPr bwMode="auto">
          <a:xfrm>
            <a:off x="2866377" y="1491194"/>
            <a:ext cx="0" cy="30419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5" name="Line 99">
            <a:extLst>
              <a:ext uri="{FF2B5EF4-FFF2-40B4-BE49-F238E27FC236}">
                <a16:creationId xmlns:a16="http://schemas.microsoft.com/office/drawing/2014/main" id="{0E45EE9C-B9AB-411E-A562-E9726748E565}"/>
              </a:ext>
            </a:extLst>
          </p:cNvPr>
          <p:cNvSpPr>
            <a:spLocks noChangeShapeType="1"/>
          </p:cNvSpPr>
          <p:nvPr/>
        </p:nvSpPr>
        <p:spPr bwMode="auto">
          <a:xfrm>
            <a:off x="2867965" y="178011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6" name="Line 100">
            <a:extLst>
              <a:ext uri="{FF2B5EF4-FFF2-40B4-BE49-F238E27FC236}">
                <a16:creationId xmlns:a16="http://schemas.microsoft.com/office/drawing/2014/main" id="{EA39D82F-89E7-4126-8973-D8BC368AF2E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99765" y="149119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7" name="Line 101">
            <a:extLst>
              <a:ext uri="{FF2B5EF4-FFF2-40B4-BE49-F238E27FC236}">
                <a16:creationId xmlns:a16="http://schemas.microsoft.com/office/drawing/2014/main" id="{C5033488-39CD-420C-A902-720CF59997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299765" y="149119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8" name="Line 102">
            <a:extLst>
              <a:ext uri="{FF2B5EF4-FFF2-40B4-BE49-F238E27FC236}">
                <a16:creationId xmlns:a16="http://schemas.microsoft.com/office/drawing/2014/main" id="{CE082A62-B9AC-4B9B-9C81-31B0F1226F5B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1565" y="1491194"/>
            <a:ext cx="0" cy="30419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9" name="Line 99">
            <a:extLst>
              <a:ext uri="{FF2B5EF4-FFF2-40B4-BE49-F238E27FC236}">
                <a16:creationId xmlns:a16="http://schemas.microsoft.com/office/drawing/2014/main" id="{E8AA7FDE-A856-4304-A35A-F12C58FAEB30}"/>
              </a:ext>
            </a:extLst>
          </p:cNvPr>
          <p:cNvSpPr>
            <a:spLocks noChangeShapeType="1"/>
          </p:cNvSpPr>
          <p:nvPr/>
        </p:nvSpPr>
        <p:spPr bwMode="auto">
          <a:xfrm>
            <a:off x="3729976" y="179387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0" name="Line 100">
            <a:extLst>
              <a:ext uri="{FF2B5EF4-FFF2-40B4-BE49-F238E27FC236}">
                <a16:creationId xmlns:a16="http://schemas.microsoft.com/office/drawing/2014/main" id="{6CB2A3E6-2CC9-470F-86C6-E8E232E9B4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61776" y="150495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1" name="Line 101">
            <a:extLst>
              <a:ext uri="{FF2B5EF4-FFF2-40B4-BE49-F238E27FC236}">
                <a16:creationId xmlns:a16="http://schemas.microsoft.com/office/drawing/2014/main" id="{2FA8DA86-9017-46D9-9F51-C2620DD7AC6F}"/>
              </a:ext>
            </a:extLst>
          </p:cNvPr>
          <p:cNvSpPr>
            <a:spLocks noChangeShapeType="1"/>
          </p:cNvSpPr>
          <p:nvPr/>
        </p:nvSpPr>
        <p:spPr bwMode="auto">
          <a:xfrm>
            <a:off x="4161776" y="150495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2" name="Line 102">
            <a:extLst>
              <a:ext uri="{FF2B5EF4-FFF2-40B4-BE49-F238E27FC236}">
                <a16:creationId xmlns:a16="http://schemas.microsoft.com/office/drawing/2014/main" id="{26BC69EF-E08F-4AF3-B624-462B1E127E7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93576" y="1504954"/>
            <a:ext cx="0" cy="30419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9" name="Line 99">
            <a:extLst>
              <a:ext uri="{FF2B5EF4-FFF2-40B4-BE49-F238E27FC236}">
                <a16:creationId xmlns:a16="http://schemas.microsoft.com/office/drawing/2014/main" id="{E7C66A2F-4500-4553-B661-C38EB7624E7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92636" y="1794861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0" name="Line 100">
            <a:extLst>
              <a:ext uri="{FF2B5EF4-FFF2-40B4-BE49-F238E27FC236}">
                <a16:creationId xmlns:a16="http://schemas.microsoft.com/office/drawing/2014/main" id="{5CA57391-B5E6-46CF-A296-CE38B9D7493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4436" y="1505936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1" name="Line 101">
            <a:extLst>
              <a:ext uri="{FF2B5EF4-FFF2-40B4-BE49-F238E27FC236}">
                <a16:creationId xmlns:a16="http://schemas.microsoft.com/office/drawing/2014/main" id="{D75EF5F5-6C91-4B9D-93DF-D9D671CE96AE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4436" y="1505936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2" name="Line 102">
            <a:extLst>
              <a:ext uri="{FF2B5EF4-FFF2-40B4-BE49-F238E27FC236}">
                <a16:creationId xmlns:a16="http://schemas.microsoft.com/office/drawing/2014/main" id="{307B30AC-98E8-4D5D-AF0D-0FC872585D03}"/>
              </a:ext>
            </a:extLst>
          </p:cNvPr>
          <p:cNvSpPr>
            <a:spLocks noChangeShapeType="1"/>
          </p:cNvSpPr>
          <p:nvPr/>
        </p:nvSpPr>
        <p:spPr bwMode="auto">
          <a:xfrm>
            <a:off x="5456236" y="1505937"/>
            <a:ext cx="0" cy="30419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3" name="Line 99">
            <a:extLst>
              <a:ext uri="{FF2B5EF4-FFF2-40B4-BE49-F238E27FC236}">
                <a16:creationId xmlns:a16="http://schemas.microsoft.com/office/drawing/2014/main" id="{DF924785-FCC1-449F-8FAA-A9DD87274B64}"/>
              </a:ext>
            </a:extLst>
          </p:cNvPr>
          <p:cNvSpPr>
            <a:spLocks noChangeShapeType="1"/>
          </p:cNvSpPr>
          <p:nvPr/>
        </p:nvSpPr>
        <p:spPr bwMode="auto">
          <a:xfrm>
            <a:off x="5454646" y="1808620"/>
            <a:ext cx="507355" cy="543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4" name="Line 100">
            <a:extLst>
              <a:ext uri="{FF2B5EF4-FFF2-40B4-BE49-F238E27FC236}">
                <a16:creationId xmlns:a16="http://schemas.microsoft.com/office/drawing/2014/main" id="{AC8C6EE0-185D-4695-AEAC-8E7A4D548FA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52430" y="1519696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5" name="Line 101">
            <a:extLst>
              <a:ext uri="{FF2B5EF4-FFF2-40B4-BE49-F238E27FC236}">
                <a16:creationId xmlns:a16="http://schemas.microsoft.com/office/drawing/2014/main" id="{DDA20B17-980E-410D-900C-E387DB46DD22}"/>
              </a:ext>
            </a:extLst>
          </p:cNvPr>
          <p:cNvSpPr>
            <a:spLocks noChangeShapeType="1"/>
          </p:cNvSpPr>
          <p:nvPr/>
        </p:nvSpPr>
        <p:spPr bwMode="auto">
          <a:xfrm>
            <a:off x="5962001" y="1519696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6" name="Line 102">
            <a:extLst>
              <a:ext uri="{FF2B5EF4-FFF2-40B4-BE49-F238E27FC236}">
                <a16:creationId xmlns:a16="http://schemas.microsoft.com/office/drawing/2014/main" id="{D5BCD298-6131-45AF-8756-6356FCC19C82}"/>
              </a:ext>
            </a:extLst>
          </p:cNvPr>
          <p:cNvSpPr>
            <a:spLocks noChangeShapeType="1"/>
          </p:cNvSpPr>
          <p:nvPr/>
        </p:nvSpPr>
        <p:spPr bwMode="auto">
          <a:xfrm>
            <a:off x="6393801" y="1519696"/>
            <a:ext cx="0" cy="30419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7" name="Line 99">
            <a:extLst>
              <a:ext uri="{FF2B5EF4-FFF2-40B4-BE49-F238E27FC236}">
                <a16:creationId xmlns:a16="http://schemas.microsoft.com/office/drawing/2014/main" id="{AD5EFD81-3E28-42A8-81B7-148A3A754DA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93801" y="1823892"/>
            <a:ext cx="50482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8" name="Line 100">
            <a:extLst>
              <a:ext uri="{FF2B5EF4-FFF2-40B4-BE49-F238E27FC236}">
                <a16:creationId xmlns:a16="http://schemas.microsoft.com/office/drawing/2014/main" id="{00B91663-C0DE-437B-A5DC-EA90092D12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98627" y="1534967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9" name="Line 101">
            <a:extLst>
              <a:ext uri="{FF2B5EF4-FFF2-40B4-BE49-F238E27FC236}">
                <a16:creationId xmlns:a16="http://schemas.microsoft.com/office/drawing/2014/main" id="{824E4759-396C-47F7-93AB-3C2987BA7B3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98626" y="1534967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0" name="Line 102">
            <a:extLst>
              <a:ext uri="{FF2B5EF4-FFF2-40B4-BE49-F238E27FC236}">
                <a16:creationId xmlns:a16="http://schemas.microsoft.com/office/drawing/2014/main" id="{43FC77D5-9B53-4CDF-9592-F866D2AC8EB9}"/>
              </a:ext>
            </a:extLst>
          </p:cNvPr>
          <p:cNvSpPr>
            <a:spLocks noChangeShapeType="1"/>
          </p:cNvSpPr>
          <p:nvPr/>
        </p:nvSpPr>
        <p:spPr bwMode="auto">
          <a:xfrm>
            <a:off x="7403452" y="1534967"/>
            <a:ext cx="0" cy="30419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1" name="Line 99">
            <a:extLst>
              <a:ext uri="{FF2B5EF4-FFF2-40B4-BE49-F238E27FC236}">
                <a16:creationId xmlns:a16="http://schemas.microsoft.com/office/drawing/2014/main" id="{90DFC0E8-6154-4AA3-8ABB-9EEF804005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03450" y="1836063"/>
            <a:ext cx="50165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182" name="Line 100">
            <a:extLst>
              <a:ext uri="{FF2B5EF4-FFF2-40B4-BE49-F238E27FC236}">
                <a16:creationId xmlns:a16="http://schemas.microsoft.com/office/drawing/2014/main" id="{01F325C6-5CB4-4F93-AEF0-F959E561C5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99547" y="1548727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3" name="Line 101">
            <a:extLst>
              <a:ext uri="{FF2B5EF4-FFF2-40B4-BE49-F238E27FC236}">
                <a16:creationId xmlns:a16="http://schemas.microsoft.com/office/drawing/2014/main" id="{56A80DE9-15CB-438F-8B3D-86BC9DDB92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99546" y="1546067"/>
            <a:ext cx="520163" cy="265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4" name="Line 102">
            <a:extLst>
              <a:ext uri="{FF2B5EF4-FFF2-40B4-BE49-F238E27FC236}">
                <a16:creationId xmlns:a16="http://schemas.microsoft.com/office/drawing/2014/main" id="{DFEBA9F0-37FD-4F59-ACCA-8F519BDF2485}"/>
              </a:ext>
            </a:extLst>
          </p:cNvPr>
          <p:cNvSpPr>
            <a:spLocks noChangeShapeType="1"/>
          </p:cNvSpPr>
          <p:nvPr/>
        </p:nvSpPr>
        <p:spPr bwMode="auto">
          <a:xfrm>
            <a:off x="8403314" y="1548726"/>
            <a:ext cx="0" cy="30419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5" name="Line 113">
            <a:extLst>
              <a:ext uri="{FF2B5EF4-FFF2-40B4-BE49-F238E27FC236}">
                <a16:creationId xmlns:a16="http://schemas.microsoft.com/office/drawing/2014/main" id="{1BDD5E35-1C07-4CA9-881D-0BEBB9984B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66377" y="2341109"/>
            <a:ext cx="87693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6" name="Line 114">
            <a:extLst>
              <a:ext uri="{FF2B5EF4-FFF2-40B4-BE49-F238E27FC236}">
                <a16:creationId xmlns:a16="http://schemas.microsoft.com/office/drawing/2014/main" id="{D68A527A-BC3F-4615-B5DB-50A0982D8A6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66377" y="2052184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7" name="Line 113">
            <a:extLst>
              <a:ext uri="{FF2B5EF4-FFF2-40B4-BE49-F238E27FC236}">
                <a16:creationId xmlns:a16="http://schemas.microsoft.com/office/drawing/2014/main" id="{6A971CFE-46B3-4498-8F4C-9D340205542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29976" y="2053312"/>
            <a:ext cx="87693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8" name="Line 114">
            <a:extLst>
              <a:ext uri="{FF2B5EF4-FFF2-40B4-BE49-F238E27FC236}">
                <a16:creationId xmlns:a16="http://schemas.microsoft.com/office/drawing/2014/main" id="{3848C4DD-5585-46BB-92BA-208AC8F3C32B}"/>
              </a:ext>
            </a:extLst>
          </p:cNvPr>
          <p:cNvSpPr>
            <a:spLocks noChangeShapeType="1"/>
          </p:cNvSpPr>
          <p:nvPr/>
        </p:nvSpPr>
        <p:spPr bwMode="auto">
          <a:xfrm>
            <a:off x="3729978" y="205331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9" name="Line 113">
            <a:extLst>
              <a:ext uri="{FF2B5EF4-FFF2-40B4-BE49-F238E27FC236}">
                <a16:creationId xmlns:a16="http://schemas.microsoft.com/office/drawing/2014/main" id="{F5285534-B21D-4F89-AF5A-0F406DB39FE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93578" y="2342240"/>
            <a:ext cx="87693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0" name="Line 114">
            <a:extLst>
              <a:ext uri="{FF2B5EF4-FFF2-40B4-BE49-F238E27FC236}">
                <a16:creationId xmlns:a16="http://schemas.microsoft.com/office/drawing/2014/main" id="{CF90FA58-901B-4A98-8D9B-7D46561229C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93578" y="205331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1" name="Line 113">
            <a:extLst>
              <a:ext uri="{FF2B5EF4-FFF2-40B4-BE49-F238E27FC236}">
                <a16:creationId xmlns:a16="http://schemas.microsoft.com/office/drawing/2014/main" id="{5D4C9EA2-9477-4013-9D27-7155C8CCF6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54646" y="2052181"/>
            <a:ext cx="93915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2" name="Line 114">
            <a:extLst>
              <a:ext uri="{FF2B5EF4-FFF2-40B4-BE49-F238E27FC236}">
                <a16:creationId xmlns:a16="http://schemas.microsoft.com/office/drawing/2014/main" id="{EAC03EA4-AA81-4EFD-B479-4413AA022222}"/>
              </a:ext>
            </a:extLst>
          </p:cNvPr>
          <p:cNvSpPr>
            <a:spLocks noChangeShapeType="1"/>
          </p:cNvSpPr>
          <p:nvPr/>
        </p:nvSpPr>
        <p:spPr bwMode="auto">
          <a:xfrm>
            <a:off x="5454648" y="2052184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3" name="Line 113">
            <a:extLst>
              <a:ext uri="{FF2B5EF4-FFF2-40B4-BE49-F238E27FC236}">
                <a16:creationId xmlns:a16="http://schemas.microsoft.com/office/drawing/2014/main" id="{827D4415-9466-4D6D-8C15-E31960B2498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93801" y="2341106"/>
            <a:ext cx="100964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" name="Line 114">
            <a:extLst>
              <a:ext uri="{FF2B5EF4-FFF2-40B4-BE49-F238E27FC236}">
                <a16:creationId xmlns:a16="http://schemas.microsoft.com/office/drawing/2014/main" id="{1E6C791B-C790-47C0-AC58-91987C12F5C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93801" y="2052181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197" name="Line 113">
            <a:extLst>
              <a:ext uri="{FF2B5EF4-FFF2-40B4-BE49-F238E27FC236}">
                <a16:creationId xmlns:a16="http://schemas.microsoft.com/office/drawing/2014/main" id="{7C5954E4-B511-44E6-A6A5-551BBFD6AA6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03450" y="2052181"/>
            <a:ext cx="101625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9" name="Line 114">
            <a:extLst>
              <a:ext uri="{FF2B5EF4-FFF2-40B4-BE49-F238E27FC236}">
                <a16:creationId xmlns:a16="http://schemas.microsoft.com/office/drawing/2014/main" id="{E5564990-8FEF-4B41-B64C-35C34C298C87}"/>
              </a:ext>
            </a:extLst>
          </p:cNvPr>
          <p:cNvSpPr>
            <a:spLocks noChangeShapeType="1"/>
          </p:cNvSpPr>
          <p:nvPr/>
        </p:nvSpPr>
        <p:spPr bwMode="auto">
          <a:xfrm>
            <a:off x="8403314" y="2052181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200" name="Line 114">
            <a:extLst>
              <a:ext uri="{FF2B5EF4-FFF2-40B4-BE49-F238E27FC236}">
                <a16:creationId xmlns:a16="http://schemas.microsoft.com/office/drawing/2014/main" id="{A935C1E2-B396-4D61-885C-C92B8BB3736C}"/>
              </a:ext>
            </a:extLst>
          </p:cNvPr>
          <p:cNvSpPr>
            <a:spLocks noChangeShapeType="1"/>
          </p:cNvSpPr>
          <p:nvPr/>
        </p:nvSpPr>
        <p:spPr bwMode="auto">
          <a:xfrm>
            <a:off x="7403450" y="2052181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/>
          </a:p>
        </p:txBody>
      </p:sp>
      <p:sp>
        <p:nvSpPr>
          <p:cNvPr id="201" name="Line 85">
            <a:extLst>
              <a:ext uri="{FF2B5EF4-FFF2-40B4-BE49-F238E27FC236}">
                <a16:creationId xmlns:a16="http://schemas.microsoft.com/office/drawing/2014/main" id="{81E29F73-7FFF-4317-B927-C1D13ECCC9A6}"/>
              </a:ext>
            </a:extLst>
          </p:cNvPr>
          <p:cNvSpPr>
            <a:spLocks noChangeShapeType="1"/>
          </p:cNvSpPr>
          <p:nvPr/>
        </p:nvSpPr>
        <p:spPr bwMode="auto">
          <a:xfrm>
            <a:off x="3082277" y="1326904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2" name="Line 85">
            <a:extLst>
              <a:ext uri="{FF2B5EF4-FFF2-40B4-BE49-F238E27FC236}">
                <a16:creationId xmlns:a16="http://schemas.microsoft.com/office/drawing/2014/main" id="{22800202-DC00-4AE3-912B-A1D664071016}"/>
              </a:ext>
            </a:extLst>
          </p:cNvPr>
          <p:cNvSpPr>
            <a:spLocks noChangeShapeType="1"/>
          </p:cNvSpPr>
          <p:nvPr/>
        </p:nvSpPr>
        <p:spPr bwMode="auto">
          <a:xfrm>
            <a:off x="2650477" y="1326904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3" name="Line 85">
            <a:extLst>
              <a:ext uri="{FF2B5EF4-FFF2-40B4-BE49-F238E27FC236}">
                <a16:creationId xmlns:a16="http://schemas.microsoft.com/office/drawing/2014/main" id="{C9A8DB8F-6E2E-4C11-B838-7FFD8E08E77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14077" y="1326904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4" name="Line 85">
            <a:extLst>
              <a:ext uri="{FF2B5EF4-FFF2-40B4-BE49-F238E27FC236}">
                <a16:creationId xmlns:a16="http://schemas.microsoft.com/office/drawing/2014/main" id="{CA190B65-985F-4A0E-84B1-F1529CCF0894}"/>
              </a:ext>
            </a:extLst>
          </p:cNvPr>
          <p:cNvSpPr>
            <a:spLocks noChangeShapeType="1"/>
          </p:cNvSpPr>
          <p:nvPr/>
        </p:nvSpPr>
        <p:spPr bwMode="auto">
          <a:xfrm>
            <a:off x="3947465" y="1342703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8" name="Line 125">
            <a:extLst>
              <a:ext uri="{FF2B5EF4-FFF2-40B4-BE49-F238E27FC236}">
                <a16:creationId xmlns:a16="http://schemas.microsoft.com/office/drawing/2014/main" id="{1C368FEE-51FF-4F4C-BEE6-442339E2CD3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18677" y="2739639"/>
            <a:ext cx="43020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9" name="Line 125">
            <a:extLst>
              <a:ext uri="{FF2B5EF4-FFF2-40B4-BE49-F238E27FC236}">
                <a16:creationId xmlns:a16="http://schemas.microsoft.com/office/drawing/2014/main" id="{74B7E899-224E-4EDB-8004-FDA29775AD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35135" y="3053397"/>
            <a:ext cx="45345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0" name="Line 114">
            <a:extLst>
              <a:ext uri="{FF2B5EF4-FFF2-40B4-BE49-F238E27FC236}">
                <a16:creationId xmlns:a16="http://schemas.microsoft.com/office/drawing/2014/main" id="{5A6764A1-EC43-4968-9824-BCAB7D363B6D}"/>
              </a:ext>
            </a:extLst>
          </p:cNvPr>
          <p:cNvSpPr>
            <a:spLocks noChangeShapeType="1"/>
          </p:cNvSpPr>
          <p:nvPr/>
        </p:nvSpPr>
        <p:spPr bwMode="auto">
          <a:xfrm>
            <a:off x="2218677" y="2740101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1" name="Line 114">
            <a:extLst>
              <a:ext uri="{FF2B5EF4-FFF2-40B4-BE49-F238E27FC236}">
                <a16:creationId xmlns:a16="http://schemas.microsoft.com/office/drawing/2014/main" id="{4120892A-1324-499D-9843-9567796C6C6F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8885" y="2740101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2" name="Line 125">
            <a:extLst>
              <a:ext uri="{FF2B5EF4-FFF2-40B4-BE49-F238E27FC236}">
                <a16:creationId xmlns:a16="http://schemas.microsoft.com/office/drawing/2014/main" id="{97224E1D-50E1-424D-B747-A12057BEA1C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83869" y="2739639"/>
            <a:ext cx="43020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3" name="Line 125">
            <a:extLst>
              <a:ext uri="{FF2B5EF4-FFF2-40B4-BE49-F238E27FC236}">
                <a16:creationId xmlns:a16="http://schemas.microsoft.com/office/drawing/2014/main" id="{81306534-AF1A-4099-821F-3DBF7B97FC3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17261" y="3069348"/>
            <a:ext cx="43020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5" name="Line 125">
            <a:extLst>
              <a:ext uri="{FF2B5EF4-FFF2-40B4-BE49-F238E27FC236}">
                <a16:creationId xmlns:a16="http://schemas.microsoft.com/office/drawing/2014/main" id="{529A0E0D-C526-4258-A8D3-9AB3F2425F1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47469" y="2755590"/>
            <a:ext cx="43020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6" name="Line 125">
            <a:extLst>
              <a:ext uri="{FF2B5EF4-FFF2-40B4-BE49-F238E27FC236}">
                <a16:creationId xmlns:a16="http://schemas.microsoft.com/office/drawing/2014/main" id="{926A692A-BEEF-49B2-897D-91847E1DE8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63927" y="3069348"/>
            <a:ext cx="45345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7" name="Line 114">
            <a:extLst>
              <a:ext uri="{FF2B5EF4-FFF2-40B4-BE49-F238E27FC236}">
                <a16:creationId xmlns:a16="http://schemas.microsoft.com/office/drawing/2014/main" id="{5A2C0F6C-E2DB-412C-9EF6-6134518D6F7A}"/>
              </a:ext>
            </a:extLst>
          </p:cNvPr>
          <p:cNvSpPr>
            <a:spLocks noChangeShapeType="1"/>
          </p:cNvSpPr>
          <p:nvPr/>
        </p:nvSpPr>
        <p:spPr bwMode="auto">
          <a:xfrm>
            <a:off x="3947469" y="2756052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8" name="Line 114">
            <a:extLst>
              <a:ext uri="{FF2B5EF4-FFF2-40B4-BE49-F238E27FC236}">
                <a16:creationId xmlns:a16="http://schemas.microsoft.com/office/drawing/2014/main" id="{FA0126EA-7433-4A22-A0F6-A75F9F1696A4}"/>
              </a:ext>
            </a:extLst>
          </p:cNvPr>
          <p:cNvSpPr>
            <a:spLocks noChangeShapeType="1"/>
          </p:cNvSpPr>
          <p:nvPr/>
        </p:nvSpPr>
        <p:spPr bwMode="auto">
          <a:xfrm>
            <a:off x="4377677" y="2764471"/>
            <a:ext cx="0" cy="3048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9" name="Line 114">
            <a:extLst>
              <a:ext uri="{FF2B5EF4-FFF2-40B4-BE49-F238E27FC236}">
                <a16:creationId xmlns:a16="http://schemas.microsoft.com/office/drawing/2014/main" id="{43C72288-C48F-4DB2-A07A-CFE6E215C745}"/>
              </a:ext>
            </a:extLst>
          </p:cNvPr>
          <p:cNvSpPr>
            <a:spLocks noChangeShapeType="1"/>
          </p:cNvSpPr>
          <p:nvPr/>
        </p:nvSpPr>
        <p:spPr bwMode="auto">
          <a:xfrm>
            <a:off x="3082277" y="2764472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0" name="Line 114">
            <a:extLst>
              <a:ext uri="{FF2B5EF4-FFF2-40B4-BE49-F238E27FC236}">
                <a16:creationId xmlns:a16="http://schemas.microsoft.com/office/drawing/2014/main" id="{14A28C3C-277D-4B0B-81A8-F1633D255B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514077" y="275559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1" name="Line 89">
            <a:extLst>
              <a:ext uri="{FF2B5EF4-FFF2-40B4-BE49-F238E27FC236}">
                <a16:creationId xmlns:a16="http://schemas.microsoft.com/office/drawing/2014/main" id="{2D3F6BA0-B4D3-45B4-AB97-88E3428F4E32}"/>
              </a:ext>
            </a:extLst>
          </p:cNvPr>
          <p:cNvSpPr>
            <a:spLocks noChangeShapeType="1"/>
          </p:cNvSpPr>
          <p:nvPr/>
        </p:nvSpPr>
        <p:spPr bwMode="auto">
          <a:xfrm>
            <a:off x="4377677" y="1326904"/>
            <a:ext cx="0" cy="4967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2" name="Line 125">
            <a:extLst>
              <a:ext uri="{FF2B5EF4-FFF2-40B4-BE49-F238E27FC236}">
                <a16:creationId xmlns:a16="http://schemas.microsoft.com/office/drawing/2014/main" id="{8AAA8A47-E10D-4364-B4ED-4DBBA55F737A}"/>
              </a:ext>
            </a:extLst>
          </p:cNvPr>
          <p:cNvSpPr>
            <a:spLocks noChangeShapeType="1"/>
          </p:cNvSpPr>
          <p:nvPr/>
        </p:nvSpPr>
        <p:spPr bwMode="auto">
          <a:xfrm>
            <a:off x="1133905" y="3743665"/>
            <a:ext cx="64191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3" name="Line 125">
            <a:extLst>
              <a:ext uri="{FF2B5EF4-FFF2-40B4-BE49-F238E27FC236}">
                <a16:creationId xmlns:a16="http://schemas.microsoft.com/office/drawing/2014/main" id="{6684562F-4EA0-4524-9759-1A4180F0ECA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75821" y="3429000"/>
            <a:ext cx="22695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4" name="Line 114">
            <a:extLst>
              <a:ext uri="{FF2B5EF4-FFF2-40B4-BE49-F238E27FC236}">
                <a16:creationId xmlns:a16="http://schemas.microsoft.com/office/drawing/2014/main" id="{9F02A9E7-4841-409E-A47C-89C7FE04209D}"/>
              </a:ext>
            </a:extLst>
          </p:cNvPr>
          <p:cNvSpPr>
            <a:spLocks noChangeShapeType="1"/>
          </p:cNvSpPr>
          <p:nvPr/>
        </p:nvSpPr>
        <p:spPr bwMode="auto">
          <a:xfrm>
            <a:off x="1785285" y="3443364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5" name="Line 114">
            <a:extLst>
              <a:ext uri="{FF2B5EF4-FFF2-40B4-BE49-F238E27FC236}">
                <a16:creationId xmlns:a16="http://schemas.microsoft.com/office/drawing/2014/main" id="{918B913D-A20C-40AA-BEE3-4E2019C0669F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2775" y="3429000"/>
            <a:ext cx="0" cy="31466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6" name="Line 125">
            <a:extLst>
              <a:ext uri="{FF2B5EF4-FFF2-40B4-BE49-F238E27FC236}">
                <a16:creationId xmlns:a16="http://schemas.microsoft.com/office/drawing/2014/main" id="{71998AE8-3945-4A15-9C81-94BE6F36F4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02775" y="3750015"/>
            <a:ext cx="21684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7" name="Line 125">
            <a:extLst>
              <a:ext uri="{FF2B5EF4-FFF2-40B4-BE49-F238E27FC236}">
                <a16:creationId xmlns:a16="http://schemas.microsoft.com/office/drawing/2014/main" id="{A56B8AE3-C00F-4EFE-A283-AAFBF52A68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7623" y="3429000"/>
            <a:ext cx="22695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8" name="Line 114">
            <a:extLst>
              <a:ext uri="{FF2B5EF4-FFF2-40B4-BE49-F238E27FC236}">
                <a16:creationId xmlns:a16="http://schemas.microsoft.com/office/drawing/2014/main" id="{3D29AB99-B147-4D19-8050-0B2D3ADD206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18677" y="3429000"/>
            <a:ext cx="0" cy="31466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9" name="Line 114">
            <a:extLst>
              <a:ext uri="{FF2B5EF4-FFF2-40B4-BE49-F238E27FC236}">
                <a16:creationId xmlns:a16="http://schemas.microsoft.com/office/drawing/2014/main" id="{F08A8177-98BF-4630-ADB5-7849EF4E01C5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2339" y="3443364"/>
            <a:ext cx="0" cy="31466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0" name="Line 125">
            <a:extLst>
              <a:ext uri="{FF2B5EF4-FFF2-40B4-BE49-F238E27FC236}">
                <a16:creationId xmlns:a16="http://schemas.microsoft.com/office/drawing/2014/main" id="{ECD4668C-7429-431D-9EF6-6D26C0E536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40361" y="3758029"/>
            <a:ext cx="42601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1" name="Line 125">
            <a:extLst>
              <a:ext uri="{FF2B5EF4-FFF2-40B4-BE49-F238E27FC236}">
                <a16:creationId xmlns:a16="http://schemas.microsoft.com/office/drawing/2014/main" id="{11216AAE-4E4F-44D3-86DA-36CADF49BCD2}"/>
              </a:ext>
            </a:extLst>
          </p:cNvPr>
          <p:cNvSpPr>
            <a:spLocks noChangeShapeType="1"/>
          </p:cNvSpPr>
          <p:nvPr/>
        </p:nvSpPr>
        <p:spPr bwMode="auto">
          <a:xfrm>
            <a:off x="2863631" y="3757952"/>
            <a:ext cx="64191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2" name="Line 125">
            <a:extLst>
              <a:ext uri="{FF2B5EF4-FFF2-40B4-BE49-F238E27FC236}">
                <a16:creationId xmlns:a16="http://schemas.microsoft.com/office/drawing/2014/main" id="{E5D7312C-298A-4F42-B97D-3AEAD786F1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547" y="3443287"/>
            <a:ext cx="22695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3" name="Line 114">
            <a:extLst>
              <a:ext uri="{FF2B5EF4-FFF2-40B4-BE49-F238E27FC236}">
                <a16:creationId xmlns:a16="http://schemas.microsoft.com/office/drawing/2014/main" id="{61C00B58-DAE8-4A00-AA35-59F9F7E5EB94}"/>
              </a:ext>
            </a:extLst>
          </p:cNvPr>
          <p:cNvSpPr>
            <a:spLocks noChangeShapeType="1"/>
          </p:cNvSpPr>
          <p:nvPr/>
        </p:nvSpPr>
        <p:spPr bwMode="auto">
          <a:xfrm>
            <a:off x="3515011" y="3457651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4" name="Line 114">
            <a:extLst>
              <a:ext uri="{FF2B5EF4-FFF2-40B4-BE49-F238E27FC236}">
                <a16:creationId xmlns:a16="http://schemas.microsoft.com/office/drawing/2014/main" id="{0C4CBDDB-660A-4D2B-8E51-11B0726029D2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2501" y="3443287"/>
            <a:ext cx="0" cy="31466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5" name="Line 125">
            <a:extLst>
              <a:ext uri="{FF2B5EF4-FFF2-40B4-BE49-F238E27FC236}">
                <a16:creationId xmlns:a16="http://schemas.microsoft.com/office/drawing/2014/main" id="{01112868-0165-43B6-96A0-CB2B88A9291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2501" y="3764302"/>
            <a:ext cx="21684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6" name="Line 125">
            <a:extLst>
              <a:ext uri="{FF2B5EF4-FFF2-40B4-BE49-F238E27FC236}">
                <a16:creationId xmlns:a16="http://schemas.microsoft.com/office/drawing/2014/main" id="{F91B5BDC-474D-4369-AF91-CC8A60357E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37349" y="3443287"/>
            <a:ext cx="22695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7" name="Line 114">
            <a:extLst>
              <a:ext uri="{FF2B5EF4-FFF2-40B4-BE49-F238E27FC236}">
                <a16:creationId xmlns:a16="http://schemas.microsoft.com/office/drawing/2014/main" id="{1FD00A53-CCA5-4D19-BA63-4610054ACDB5}"/>
              </a:ext>
            </a:extLst>
          </p:cNvPr>
          <p:cNvSpPr>
            <a:spLocks noChangeShapeType="1"/>
          </p:cNvSpPr>
          <p:nvPr/>
        </p:nvSpPr>
        <p:spPr bwMode="auto">
          <a:xfrm>
            <a:off x="3948403" y="3443287"/>
            <a:ext cx="0" cy="31466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8" name="Line 114">
            <a:extLst>
              <a:ext uri="{FF2B5EF4-FFF2-40B4-BE49-F238E27FC236}">
                <a16:creationId xmlns:a16="http://schemas.microsoft.com/office/drawing/2014/main" id="{69D50D95-EB1E-4B28-AE54-BECA1E372258}"/>
              </a:ext>
            </a:extLst>
          </p:cNvPr>
          <p:cNvSpPr>
            <a:spLocks noChangeShapeType="1"/>
          </p:cNvSpPr>
          <p:nvPr/>
        </p:nvSpPr>
        <p:spPr bwMode="auto">
          <a:xfrm>
            <a:off x="4162065" y="3457651"/>
            <a:ext cx="0" cy="31466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9" name="Line 125">
            <a:extLst>
              <a:ext uri="{FF2B5EF4-FFF2-40B4-BE49-F238E27FC236}">
                <a16:creationId xmlns:a16="http://schemas.microsoft.com/office/drawing/2014/main" id="{E6E8D60D-C903-49C7-9BC6-F4C4143B6370}"/>
              </a:ext>
            </a:extLst>
          </p:cNvPr>
          <p:cNvSpPr>
            <a:spLocks noChangeShapeType="1"/>
          </p:cNvSpPr>
          <p:nvPr/>
        </p:nvSpPr>
        <p:spPr bwMode="auto">
          <a:xfrm>
            <a:off x="4170087" y="3772316"/>
            <a:ext cx="42601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2372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468"/>
    </mc:Choice>
    <mc:Fallback xmlns="">
      <p:transition spd="slow" advTm="12468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AF9690C9-CE01-4F9F-B328-6225A8ECA768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609600" y="638106"/>
            <a:ext cx="8001000" cy="5381694"/>
          </a:xfrm>
        </p:spPr>
        <p:txBody>
          <a:bodyPr/>
          <a:lstStyle/>
          <a:p>
            <a:r>
              <a:rPr kumimoji="1" lang="zh-CN" altLang="en-US" sz="3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思考</a:t>
            </a:r>
            <a:r>
              <a:rPr lang="zh-CN" altLang="en-US" dirty="0"/>
              <a:t>：</a:t>
            </a:r>
            <a:endParaRPr lang="en-US" altLang="zh-CN" dirty="0"/>
          </a:p>
          <a:p>
            <a:pPr marL="457200" lvl="1" indent="-457200">
              <a:spcBef>
                <a:spcPts val="750"/>
              </a:spcBef>
            </a:pPr>
            <a:endParaRPr lang="en-US" altLang="zh-CN" sz="2000" dirty="0"/>
          </a:p>
          <a:p>
            <a:pPr marL="457200" lvl="1" indent="-457200">
              <a:spcBef>
                <a:spcPts val="750"/>
              </a:spcBef>
            </a:pPr>
            <a:r>
              <a:rPr lang="zh-CN" altLang="en-US" sz="2000" dirty="0"/>
              <a:t>设计</a:t>
            </a:r>
            <a:r>
              <a:rPr lang="en-US" altLang="zh-CN" sz="2000" dirty="0"/>
              <a:t>4-16</a:t>
            </a:r>
            <a:r>
              <a:rPr lang="zh-CN" altLang="en-US" sz="2000" dirty="0"/>
              <a:t>译码器</a:t>
            </a:r>
            <a:endParaRPr lang="en-US" altLang="zh-CN" sz="2000" dirty="0"/>
          </a:p>
          <a:p>
            <a:pPr marL="457200" lvl="1" indent="-457200">
              <a:spcBef>
                <a:spcPts val="750"/>
              </a:spcBef>
            </a:pPr>
            <a:r>
              <a:rPr lang="zh-CN" altLang="en-US" sz="2000" dirty="0"/>
              <a:t>全加减器</a:t>
            </a:r>
            <a:endParaRPr lang="en-US" altLang="zh-CN" sz="2000" dirty="0"/>
          </a:p>
          <a:p>
            <a:pPr marL="457200" lvl="1" indent="-457200">
              <a:spcBef>
                <a:spcPts val="750"/>
              </a:spcBef>
            </a:pPr>
            <a:r>
              <a:rPr lang="zh-CN" altLang="en-US" sz="2000" dirty="0"/>
              <a:t>门电路实现</a:t>
            </a:r>
            <a:endParaRPr lang="en-US" altLang="zh-CN" sz="2000" dirty="0"/>
          </a:p>
          <a:p>
            <a:pPr marL="457200" lvl="1" indent="-457200">
              <a:spcBef>
                <a:spcPts val="750"/>
              </a:spcBef>
            </a:pPr>
            <a:r>
              <a:rPr lang="zh-CN" altLang="en-US" sz="2000" dirty="0"/>
              <a:t>消除毛刺</a:t>
            </a:r>
          </a:p>
        </p:txBody>
      </p:sp>
    </p:spTree>
    <p:extLst>
      <p:ext uri="{BB962C8B-B14F-4D97-AF65-F5344CB8AC3E}">
        <p14:creationId xmlns:p14="http://schemas.microsoft.com/office/powerpoint/2010/main" val="2451427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110000"/>
          <a:buFont typeface="Wingdings" pitchFamily="2" charset="2"/>
          <a:buNone/>
          <a:tabLst/>
          <a:defRPr kumimoji="0" lang="en-GB" sz="96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110000"/>
          <a:buFont typeface="Wingdings" pitchFamily="2" charset="2"/>
          <a:buNone/>
          <a:tabLst/>
          <a:defRPr kumimoji="0" lang="en-GB" sz="96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340</Words>
  <Application>Microsoft Office PowerPoint</Application>
  <PresentationFormat>全屏显示(4:3)</PresentationFormat>
  <Paragraphs>90</Paragraphs>
  <Slides>10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2" baseType="lpstr">
      <vt:lpstr>等线</vt:lpstr>
      <vt:lpstr>等线 Light</vt:lpstr>
      <vt:lpstr>黑体</vt:lpstr>
      <vt:lpstr>华文彩云</vt:lpstr>
      <vt:lpstr>Arial</vt:lpstr>
      <vt:lpstr>Cambria Math</vt:lpstr>
      <vt:lpstr>Tahoma</vt:lpstr>
      <vt:lpstr>Times New Roman</vt:lpstr>
      <vt:lpstr>Wingdings</vt:lpstr>
      <vt:lpstr>Office 主题​​</vt:lpstr>
      <vt:lpstr>Blueprint</vt:lpstr>
      <vt:lpstr>Equation</vt:lpstr>
      <vt:lpstr>PowerPoint 演示文稿</vt:lpstr>
      <vt:lpstr>实验5 译码器电路原理与应用</vt:lpstr>
      <vt:lpstr>PowerPoint 演示文稿</vt:lpstr>
      <vt:lpstr>例：利用译码器实现组合逻辑</vt:lpstr>
      <vt:lpstr>PowerPoint 演示文稿</vt:lpstr>
      <vt:lpstr>PowerPoint 演示文稿</vt:lpstr>
      <vt:lpstr>AU（算术单元）设计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黄倩怡</dc:creator>
  <cp:lastModifiedBy>倩怡 黄</cp:lastModifiedBy>
  <cp:revision>27</cp:revision>
  <dcterms:created xsi:type="dcterms:W3CDTF">2024-04-01T13:50:15Z</dcterms:created>
  <dcterms:modified xsi:type="dcterms:W3CDTF">2025-04-24T09:58:03Z</dcterms:modified>
</cp:coreProperties>
</file>